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5" d="100"/>
          <a:sy n="95" d="100"/>
        </p:scale>
        <p:origin x="44" y="6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E0FE08-5B7C-4E54-9FDE-78ED2AB696E5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80A6C2C-137F-437B-B8D4-81EDE4673EC2}">
      <dgm:prSet phldrT="[Text]"/>
      <dgm:spPr/>
      <dgm:t>
        <a:bodyPr/>
        <a:lstStyle/>
        <a:p>
          <a:r>
            <a:rPr lang="en-GB"/>
            <a:t>Displaced Clinical </a:t>
          </a:r>
          <a:r>
            <a:rPr lang="en-GB" dirty="0"/>
            <a:t>Supervisor</a:t>
          </a:r>
        </a:p>
      </dgm:t>
    </dgm:pt>
    <dgm:pt modelId="{DFC2C43C-FAE8-4EC7-91D3-6CB8B6A53D45}" type="parTrans" cxnId="{E0690C6E-07EB-421A-8763-286F221C481F}">
      <dgm:prSet/>
      <dgm:spPr/>
      <dgm:t>
        <a:bodyPr/>
        <a:lstStyle/>
        <a:p>
          <a:endParaRPr lang="en-GB"/>
        </a:p>
      </dgm:t>
    </dgm:pt>
    <dgm:pt modelId="{46ED62AA-AA40-49B5-8087-B2D3E2DE8883}" type="sibTrans" cxnId="{E0690C6E-07EB-421A-8763-286F221C481F}">
      <dgm:prSet/>
      <dgm:spPr/>
      <dgm:t>
        <a:bodyPr/>
        <a:lstStyle/>
        <a:p>
          <a:endParaRPr lang="en-GB"/>
        </a:p>
      </dgm:t>
    </dgm:pt>
    <dgm:pt modelId="{295B1387-22D5-4CA4-9ACC-E48D45669DC7}">
      <dgm:prSet phldrT="[Text]"/>
      <dgm:spPr/>
      <dgm:t>
        <a:bodyPr/>
        <a:lstStyle/>
        <a:p>
          <a:r>
            <a:rPr lang="en-GB" dirty="0"/>
            <a:t>PGDiT own ES/CS</a:t>
          </a:r>
        </a:p>
      </dgm:t>
    </dgm:pt>
    <dgm:pt modelId="{26A3D4D0-C04C-4463-B533-926801FDC3B9}" type="parTrans" cxnId="{64A5B4B5-995A-47C1-815B-E57F7B49C666}">
      <dgm:prSet/>
      <dgm:spPr/>
      <dgm:t>
        <a:bodyPr/>
        <a:lstStyle/>
        <a:p>
          <a:endParaRPr lang="en-GB"/>
        </a:p>
      </dgm:t>
    </dgm:pt>
    <dgm:pt modelId="{7AA09485-384A-48C3-BACC-FB4A1E7BCACE}" type="sibTrans" cxnId="{64A5B4B5-995A-47C1-815B-E57F7B49C666}">
      <dgm:prSet/>
      <dgm:spPr/>
      <dgm:t>
        <a:bodyPr/>
        <a:lstStyle/>
        <a:p>
          <a:endParaRPr lang="en-GB"/>
        </a:p>
      </dgm:t>
    </dgm:pt>
    <dgm:pt modelId="{159A0020-5419-4D84-8977-97CCA8CD5CF1}">
      <dgm:prSet phldrT="[Text]"/>
      <dgm:spPr/>
      <dgm:t>
        <a:bodyPr/>
        <a:lstStyle/>
        <a:p>
          <a:r>
            <a:rPr lang="en-GB" dirty="0"/>
            <a:t>Project Team </a:t>
          </a:r>
        </a:p>
      </dgm:t>
    </dgm:pt>
    <dgm:pt modelId="{349B401F-4E16-4EFF-BC22-F25873FD92B0}" type="parTrans" cxnId="{D9D6CB51-C779-46FD-9DFA-8F37F657B38B}">
      <dgm:prSet/>
      <dgm:spPr/>
      <dgm:t>
        <a:bodyPr/>
        <a:lstStyle/>
        <a:p>
          <a:endParaRPr lang="en-GB"/>
        </a:p>
      </dgm:t>
    </dgm:pt>
    <dgm:pt modelId="{147E17E1-B83C-452F-9E05-49BF4BB59CBC}" type="sibTrans" cxnId="{D9D6CB51-C779-46FD-9DFA-8F37F657B38B}">
      <dgm:prSet/>
      <dgm:spPr/>
      <dgm:t>
        <a:bodyPr/>
        <a:lstStyle/>
        <a:p>
          <a:endParaRPr lang="en-GB"/>
        </a:p>
      </dgm:t>
    </dgm:pt>
    <dgm:pt modelId="{A178366A-88EB-4D64-9718-861FFA1FBD5A}">
      <dgm:prSet phldrT="[Text]"/>
      <dgm:spPr/>
      <dgm:t>
        <a:bodyPr/>
        <a:lstStyle/>
        <a:p>
          <a:r>
            <a:rPr lang="en-GB" dirty="0"/>
            <a:t>Close Hands Mentoring</a:t>
          </a:r>
        </a:p>
      </dgm:t>
    </dgm:pt>
    <dgm:pt modelId="{86FCFD3A-B3A3-45F0-B04D-7EE9E1442DD9}" type="parTrans" cxnId="{7C9E1020-DD7C-4A43-8DE3-8F0893E1B00B}">
      <dgm:prSet/>
      <dgm:spPr/>
      <dgm:t>
        <a:bodyPr/>
        <a:lstStyle/>
        <a:p>
          <a:endParaRPr lang="en-GB"/>
        </a:p>
      </dgm:t>
    </dgm:pt>
    <dgm:pt modelId="{B51B5C92-3125-438A-AE96-A6FAB0DB863D}" type="sibTrans" cxnId="{7C9E1020-DD7C-4A43-8DE3-8F0893E1B00B}">
      <dgm:prSet/>
      <dgm:spPr/>
      <dgm:t>
        <a:bodyPr/>
        <a:lstStyle/>
        <a:p>
          <a:endParaRPr lang="en-GB"/>
        </a:p>
      </dgm:t>
    </dgm:pt>
    <dgm:pt modelId="{1117D0D2-720B-4BD0-AAD8-3949BB76A870}">
      <dgm:prSet phldrT="[Text]"/>
      <dgm:spPr/>
      <dgm:t>
        <a:bodyPr/>
        <a:lstStyle/>
        <a:p>
          <a:r>
            <a:rPr lang="en-GB" dirty="0"/>
            <a:t>Formal mentoring meetings weeks 8 &amp; 15/16 with </a:t>
          </a:r>
          <a:r>
            <a:rPr lang="en-GB" dirty="0" err="1"/>
            <a:t>PGDiT</a:t>
          </a:r>
          <a:r>
            <a:rPr lang="en-GB" dirty="0"/>
            <a:t> CS</a:t>
          </a:r>
        </a:p>
      </dgm:t>
    </dgm:pt>
    <dgm:pt modelId="{1F8F41D7-2A01-4A09-AAFD-D45163E486F9}" type="parTrans" cxnId="{16B65587-686A-4AB3-ABEA-C04D1C6BEB25}">
      <dgm:prSet/>
      <dgm:spPr/>
      <dgm:t>
        <a:bodyPr/>
        <a:lstStyle/>
        <a:p>
          <a:endParaRPr lang="en-GB"/>
        </a:p>
      </dgm:t>
    </dgm:pt>
    <dgm:pt modelId="{04FB207A-D984-4788-94FF-C2293AEC85B7}" type="sibTrans" cxnId="{16B65587-686A-4AB3-ABEA-C04D1C6BEB25}">
      <dgm:prSet/>
      <dgm:spPr/>
      <dgm:t>
        <a:bodyPr/>
        <a:lstStyle/>
        <a:p>
          <a:endParaRPr lang="en-GB"/>
        </a:p>
      </dgm:t>
    </dgm:pt>
    <dgm:pt modelId="{F80D1FDD-6929-4000-B583-3E52A5123F6C}">
      <dgm:prSet phldrT="[Text]"/>
      <dgm:spPr/>
      <dgm:t>
        <a:bodyPr/>
        <a:lstStyle/>
        <a:p>
          <a:r>
            <a:rPr lang="en-GB" dirty="0"/>
            <a:t>Foundation TPD</a:t>
          </a:r>
        </a:p>
      </dgm:t>
    </dgm:pt>
    <dgm:pt modelId="{BA11A1BD-2E59-41B4-83BE-05BA79663A6F}" type="parTrans" cxnId="{054573E6-80B3-4722-9B74-DE55C92C0232}">
      <dgm:prSet/>
      <dgm:spPr/>
      <dgm:t>
        <a:bodyPr/>
        <a:lstStyle/>
        <a:p>
          <a:endParaRPr lang="en-GB"/>
        </a:p>
      </dgm:t>
    </dgm:pt>
    <dgm:pt modelId="{CDCC6EA4-7477-4566-AC6C-B4D1BB8971AD}" type="sibTrans" cxnId="{054573E6-80B3-4722-9B74-DE55C92C0232}">
      <dgm:prSet/>
      <dgm:spPr/>
      <dgm:t>
        <a:bodyPr/>
        <a:lstStyle/>
        <a:p>
          <a:endParaRPr lang="en-GB"/>
        </a:p>
      </dgm:t>
    </dgm:pt>
    <dgm:pt modelId="{2698AEA5-F333-4B93-A9E1-4E4C6EB6A3E5}">
      <dgm:prSet phldrT="[Text]"/>
      <dgm:spPr/>
      <dgm:t>
        <a:bodyPr/>
        <a:lstStyle/>
        <a:p>
          <a:r>
            <a:rPr lang="en-GB" dirty="0"/>
            <a:t>Near Mentor</a:t>
          </a:r>
        </a:p>
      </dgm:t>
    </dgm:pt>
    <dgm:pt modelId="{7D8704A9-8EA7-44B6-B715-CBD46232109F}" type="parTrans" cxnId="{49269D6E-AED1-45C0-B942-080BE8FCE4D7}">
      <dgm:prSet/>
      <dgm:spPr/>
      <dgm:t>
        <a:bodyPr/>
        <a:lstStyle/>
        <a:p>
          <a:endParaRPr lang="en-GB"/>
        </a:p>
      </dgm:t>
    </dgm:pt>
    <dgm:pt modelId="{89EA53FA-029C-4549-99E7-BB85EF563DE5}" type="sibTrans" cxnId="{49269D6E-AED1-45C0-B942-080BE8FCE4D7}">
      <dgm:prSet/>
      <dgm:spPr/>
      <dgm:t>
        <a:bodyPr/>
        <a:lstStyle/>
        <a:p>
          <a:endParaRPr lang="en-GB"/>
        </a:p>
      </dgm:t>
    </dgm:pt>
    <dgm:pt modelId="{10D7F710-3015-4C77-BBD9-3A64347CE662}">
      <dgm:prSet phldrT="[Text]"/>
      <dgm:spPr/>
      <dgm:t>
        <a:bodyPr/>
        <a:lstStyle/>
        <a:p>
          <a:r>
            <a:rPr lang="en-GB" dirty="0"/>
            <a:t>Near mentors if required to support displaced CS with mentoring of </a:t>
          </a:r>
          <a:r>
            <a:rPr lang="en-GB" dirty="0" err="1"/>
            <a:t>PGDiT</a:t>
          </a:r>
          <a:r>
            <a:rPr lang="en-GB" dirty="0"/>
            <a:t>, particularly if concerns with FY2</a:t>
          </a:r>
        </a:p>
      </dgm:t>
    </dgm:pt>
    <dgm:pt modelId="{6C1DE486-287D-4E0D-9A25-A8D7965209E9}" type="parTrans" cxnId="{5E6B6867-F34E-4540-B628-046337BE1FB8}">
      <dgm:prSet/>
      <dgm:spPr/>
      <dgm:t>
        <a:bodyPr/>
        <a:lstStyle/>
        <a:p>
          <a:endParaRPr lang="en-GB"/>
        </a:p>
      </dgm:t>
    </dgm:pt>
    <dgm:pt modelId="{B2E514EC-D44A-48FD-8C6E-BB4CBF5B250C}" type="sibTrans" cxnId="{5E6B6867-F34E-4540-B628-046337BE1FB8}">
      <dgm:prSet/>
      <dgm:spPr/>
      <dgm:t>
        <a:bodyPr/>
        <a:lstStyle/>
        <a:p>
          <a:endParaRPr lang="en-GB"/>
        </a:p>
      </dgm:t>
    </dgm:pt>
    <dgm:pt modelId="{A6D01E5B-F354-4DBE-9461-BBBB072FD6BC}">
      <dgm:prSet phldrT="[Text]"/>
      <dgm:spPr/>
      <dgm:t>
        <a:bodyPr/>
        <a:lstStyle/>
        <a:p>
          <a:r>
            <a:rPr lang="en-GB" dirty="0"/>
            <a:t>Teams drop in call</a:t>
          </a:r>
        </a:p>
      </dgm:t>
    </dgm:pt>
    <dgm:pt modelId="{3E510664-65C2-43C4-86B7-0E36A1B007F7}" type="parTrans" cxnId="{077CBFFE-3A5A-4510-8F58-2B7F71BB9693}">
      <dgm:prSet/>
      <dgm:spPr/>
      <dgm:t>
        <a:bodyPr/>
        <a:lstStyle/>
        <a:p>
          <a:endParaRPr lang="en-GB"/>
        </a:p>
      </dgm:t>
    </dgm:pt>
    <dgm:pt modelId="{584AD0B4-55E1-4E5B-A2A1-1B541C39823F}" type="sibTrans" cxnId="{077CBFFE-3A5A-4510-8F58-2B7F71BB9693}">
      <dgm:prSet/>
      <dgm:spPr/>
      <dgm:t>
        <a:bodyPr/>
        <a:lstStyle/>
        <a:p>
          <a:endParaRPr lang="en-GB"/>
        </a:p>
      </dgm:t>
    </dgm:pt>
    <dgm:pt modelId="{9C3456AC-B4ED-4E61-99F4-9A6C9F33B556}">
      <dgm:prSet phldrT="[Text]"/>
      <dgm:spPr/>
      <dgm:t>
        <a:bodyPr/>
        <a:lstStyle/>
        <a:p>
          <a:r>
            <a:rPr lang="en-GB" dirty="0"/>
            <a:t>Further support available to both </a:t>
          </a:r>
          <a:r>
            <a:rPr lang="en-GB" dirty="0" err="1"/>
            <a:t>PGDiT</a:t>
          </a:r>
          <a:r>
            <a:rPr lang="en-GB" dirty="0"/>
            <a:t> and displaced CSs</a:t>
          </a:r>
        </a:p>
      </dgm:t>
    </dgm:pt>
    <dgm:pt modelId="{CCACC1E8-2D0B-4F1F-8905-EBB1BB500801}" type="parTrans" cxnId="{C2BACD22-EEF0-4DEC-843D-B5A703FC9BEF}">
      <dgm:prSet/>
      <dgm:spPr/>
      <dgm:t>
        <a:bodyPr/>
        <a:lstStyle/>
        <a:p>
          <a:endParaRPr lang="en-GB"/>
        </a:p>
      </dgm:t>
    </dgm:pt>
    <dgm:pt modelId="{B1F5CB6D-C31A-4A49-98A9-82644CA1FAE4}" type="sibTrans" cxnId="{C2BACD22-EEF0-4DEC-843D-B5A703FC9BEF}">
      <dgm:prSet/>
      <dgm:spPr/>
      <dgm:t>
        <a:bodyPr/>
        <a:lstStyle/>
        <a:p>
          <a:endParaRPr lang="en-GB"/>
        </a:p>
      </dgm:t>
    </dgm:pt>
    <dgm:pt modelId="{CDA3F218-8CAC-48F0-A92C-E1E31E5FD552}">
      <dgm:prSet phldrT="[Text]"/>
      <dgm:spPr/>
      <dgm:t>
        <a:bodyPr/>
        <a:lstStyle/>
        <a:p>
          <a:r>
            <a:rPr lang="en-GB" dirty="0"/>
            <a:t>PGDiT CS Peer Support</a:t>
          </a:r>
        </a:p>
      </dgm:t>
    </dgm:pt>
    <dgm:pt modelId="{F413B008-577F-4AAF-A184-249D94642E25}" type="parTrans" cxnId="{B0CF412C-4B79-477C-91F2-7CEEF59D7831}">
      <dgm:prSet/>
      <dgm:spPr/>
      <dgm:t>
        <a:bodyPr/>
        <a:lstStyle/>
        <a:p>
          <a:endParaRPr lang="en-GB"/>
        </a:p>
      </dgm:t>
    </dgm:pt>
    <dgm:pt modelId="{3CC8DD1C-818D-474E-AAC0-4508E634B134}" type="sibTrans" cxnId="{B0CF412C-4B79-477C-91F2-7CEEF59D7831}">
      <dgm:prSet/>
      <dgm:spPr/>
      <dgm:t>
        <a:bodyPr/>
        <a:lstStyle/>
        <a:p>
          <a:endParaRPr lang="en-GB"/>
        </a:p>
      </dgm:t>
    </dgm:pt>
    <dgm:pt modelId="{3F2C6E17-6582-4492-9E01-092AAD36DA98}">
      <dgm:prSet phldrT="[Text]"/>
      <dgm:spPr/>
      <dgm:t>
        <a:bodyPr/>
        <a:lstStyle/>
        <a:p>
          <a:r>
            <a:rPr lang="en-GB" dirty="0"/>
            <a:t>WhatsApp Group</a:t>
          </a:r>
        </a:p>
      </dgm:t>
    </dgm:pt>
    <dgm:pt modelId="{5C3476BA-4C07-468A-BC64-C09536BFC140}" type="parTrans" cxnId="{B333A32A-3F48-4DD5-87A0-37123E2B4A74}">
      <dgm:prSet/>
      <dgm:spPr/>
      <dgm:t>
        <a:bodyPr/>
        <a:lstStyle/>
        <a:p>
          <a:endParaRPr lang="en-GB"/>
        </a:p>
      </dgm:t>
    </dgm:pt>
    <dgm:pt modelId="{9E0CAA0A-7CE6-4917-8C53-24A1A37B74FA}" type="sibTrans" cxnId="{B333A32A-3F48-4DD5-87A0-37123E2B4A74}">
      <dgm:prSet/>
      <dgm:spPr/>
      <dgm:t>
        <a:bodyPr/>
        <a:lstStyle/>
        <a:p>
          <a:endParaRPr lang="en-GB"/>
        </a:p>
      </dgm:t>
    </dgm:pt>
    <dgm:pt modelId="{CA8C4981-8676-43CA-9F44-6D94866AF0BE}">
      <dgm:prSet phldrT="[Text]"/>
      <dgm:spPr/>
      <dgm:t>
        <a:bodyPr/>
        <a:lstStyle/>
        <a:p>
          <a:r>
            <a:rPr lang="en-GB" dirty="0"/>
            <a:t>Participation in pilot should be discussed at own supervisor meetings</a:t>
          </a:r>
        </a:p>
      </dgm:t>
    </dgm:pt>
    <dgm:pt modelId="{0BF91B0C-3B53-42F7-9929-78138FE0E897}" type="parTrans" cxnId="{D9FDE4E1-AFB6-4BD4-917A-9AEE0239F5CE}">
      <dgm:prSet/>
      <dgm:spPr/>
      <dgm:t>
        <a:bodyPr/>
        <a:lstStyle/>
        <a:p>
          <a:endParaRPr lang="en-GB"/>
        </a:p>
      </dgm:t>
    </dgm:pt>
    <dgm:pt modelId="{E79EB26F-736E-42F0-B239-BBF81A3737C3}" type="sibTrans" cxnId="{D9FDE4E1-AFB6-4BD4-917A-9AEE0239F5CE}">
      <dgm:prSet/>
      <dgm:spPr/>
      <dgm:t>
        <a:bodyPr/>
        <a:lstStyle/>
        <a:p>
          <a:endParaRPr lang="en-GB"/>
        </a:p>
      </dgm:t>
    </dgm:pt>
    <dgm:pt modelId="{30772BC3-75B5-4C42-BCF7-202174512AE1}">
      <dgm:prSet phldrT="[Text]"/>
      <dgm:spPr/>
      <dgm:t>
        <a:bodyPr/>
        <a:lstStyle/>
        <a:p>
          <a:r>
            <a:rPr lang="en-GB" dirty="0"/>
            <a:t>Can be supported by Project Team if required</a:t>
          </a:r>
        </a:p>
      </dgm:t>
    </dgm:pt>
    <dgm:pt modelId="{0B47F093-25A4-4E4A-A7F9-0E51422DE104}" type="parTrans" cxnId="{18609E3B-ECF7-48D7-AC34-8C3AE5E7DFC4}">
      <dgm:prSet/>
      <dgm:spPr/>
      <dgm:t>
        <a:bodyPr/>
        <a:lstStyle/>
        <a:p>
          <a:endParaRPr lang="en-GB"/>
        </a:p>
      </dgm:t>
    </dgm:pt>
    <dgm:pt modelId="{CBC57819-19A2-45C2-BCC0-1179623D0513}" type="sibTrans" cxnId="{18609E3B-ECF7-48D7-AC34-8C3AE5E7DFC4}">
      <dgm:prSet/>
      <dgm:spPr/>
      <dgm:t>
        <a:bodyPr/>
        <a:lstStyle/>
        <a:p>
          <a:endParaRPr lang="en-GB"/>
        </a:p>
      </dgm:t>
    </dgm:pt>
    <dgm:pt modelId="{995922E9-0376-4156-BA42-C0B7E135A2E4}">
      <dgm:prSet phldrT="[Text]"/>
      <dgm:spPr/>
      <dgm:t>
        <a:bodyPr/>
        <a:lstStyle/>
        <a:p>
          <a:r>
            <a:rPr lang="en-GB" dirty="0"/>
            <a:t>Can help </a:t>
          </a:r>
          <a:r>
            <a:rPr lang="en-GB" dirty="0" err="1"/>
            <a:t>PGDiT</a:t>
          </a:r>
          <a:r>
            <a:rPr lang="en-GB" dirty="0"/>
            <a:t> with CS Report writing</a:t>
          </a:r>
        </a:p>
      </dgm:t>
    </dgm:pt>
    <dgm:pt modelId="{F33D3041-0AF2-49AC-ABA0-E4115D3BD1D3}" type="parTrans" cxnId="{3083071D-B3F1-466B-B688-FDB26C5FB167}">
      <dgm:prSet/>
      <dgm:spPr/>
      <dgm:t>
        <a:bodyPr/>
        <a:lstStyle/>
        <a:p>
          <a:endParaRPr lang="en-GB"/>
        </a:p>
      </dgm:t>
    </dgm:pt>
    <dgm:pt modelId="{3A8ECB32-122D-460F-88D2-65B1E5257A3E}" type="sibTrans" cxnId="{3083071D-B3F1-466B-B688-FDB26C5FB167}">
      <dgm:prSet/>
      <dgm:spPr/>
      <dgm:t>
        <a:bodyPr/>
        <a:lstStyle/>
        <a:p>
          <a:endParaRPr lang="en-GB"/>
        </a:p>
      </dgm:t>
    </dgm:pt>
    <dgm:pt modelId="{2CF475D3-E6F5-40BA-A32D-5BF747A81889}">
      <dgm:prSet phldrT="[Text]"/>
      <dgm:spPr/>
      <dgm:t>
        <a:bodyPr/>
        <a:lstStyle/>
        <a:p>
          <a:endParaRPr lang="en-GB" dirty="0"/>
        </a:p>
      </dgm:t>
    </dgm:pt>
    <dgm:pt modelId="{40C0989A-92AA-4D39-8197-607533C91970}" type="parTrans" cxnId="{7B0150C5-50CA-4F64-87F2-FBC09E2EF65C}">
      <dgm:prSet/>
      <dgm:spPr/>
      <dgm:t>
        <a:bodyPr/>
        <a:lstStyle/>
        <a:p>
          <a:endParaRPr lang="en-GB"/>
        </a:p>
      </dgm:t>
    </dgm:pt>
    <dgm:pt modelId="{082E0CEF-90FB-4C56-9B89-BCEB5B2C43C0}" type="sibTrans" cxnId="{7B0150C5-50CA-4F64-87F2-FBC09E2EF65C}">
      <dgm:prSet/>
      <dgm:spPr/>
      <dgm:t>
        <a:bodyPr/>
        <a:lstStyle/>
        <a:p>
          <a:endParaRPr lang="en-GB"/>
        </a:p>
      </dgm:t>
    </dgm:pt>
    <dgm:pt modelId="{B87660A7-12C3-4248-B74F-1F64469C667B}">
      <dgm:prSet phldrT="[Text]"/>
      <dgm:spPr/>
      <dgm:t>
        <a:bodyPr/>
        <a:lstStyle/>
        <a:p>
          <a:r>
            <a:rPr lang="en-GB" dirty="0"/>
            <a:t>Practical advice &amp; guidance </a:t>
          </a:r>
        </a:p>
      </dgm:t>
    </dgm:pt>
    <dgm:pt modelId="{A464A9F8-1A25-4092-9A72-305CAE78A517}" type="parTrans" cxnId="{5323265F-6B65-4D12-9A90-F6799B36E805}">
      <dgm:prSet/>
      <dgm:spPr/>
      <dgm:t>
        <a:bodyPr/>
        <a:lstStyle/>
        <a:p>
          <a:endParaRPr lang="en-GB"/>
        </a:p>
      </dgm:t>
    </dgm:pt>
    <dgm:pt modelId="{00446993-DE30-4BE2-8E09-EA5FE3FF123F}" type="sibTrans" cxnId="{5323265F-6B65-4D12-9A90-F6799B36E805}">
      <dgm:prSet/>
      <dgm:spPr/>
      <dgm:t>
        <a:bodyPr/>
        <a:lstStyle/>
        <a:p>
          <a:endParaRPr lang="en-GB"/>
        </a:p>
      </dgm:t>
    </dgm:pt>
    <dgm:pt modelId="{0DB2EE67-2D73-448E-95CB-A5093AB74F4C}">
      <dgm:prSet phldrT="[Text]"/>
      <dgm:spPr/>
      <dgm:t>
        <a:bodyPr/>
        <a:lstStyle/>
        <a:p>
          <a:r>
            <a:rPr lang="en-GB" dirty="0"/>
            <a:t>Share problems </a:t>
          </a:r>
        </a:p>
      </dgm:t>
    </dgm:pt>
    <dgm:pt modelId="{927FA9ED-5220-43DF-911E-43EDDBD7E9FE}" type="parTrans" cxnId="{CF123C1C-2CCA-4504-AB52-32C59B69A200}">
      <dgm:prSet/>
      <dgm:spPr/>
      <dgm:t>
        <a:bodyPr/>
        <a:lstStyle/>
        <a:p>
          <a:endParaRPr lang="en-GB"/>
        </a:p>
      </dgm:t>
    </dgm:pt>
    <dgm:pt modelId="{D7729391-0649-4AB6-B2AB-6CB4735EC325}" type="sibTrans" cxnId="{CF123C1C-2CCA-4504-AB52-32C59B69A200}">
      <dgm:prSet/>
      <dgm:spPr/>
      <dgm:t>
        <a:bodyPr/>
        <a:lstStyle/>
        <a:p>
          <a:endParaRPr lang="en-GB"/>
        </a:p>
      </dgm:t>
    </dgm:pt>
    <dgm:pt modelId="{E893FF2B-7027-4010-974E-25413AB7CA34}">
      <dgm:prSet phldrT="[Text]"/>
      <dgm:spPr/>
      <dgm:t>
        <a:bodyPr/>
        <a:lstStyle/>
        <a:p>
          <a:r>
            <a:rPr lang="en-GB" dirty="0"/>
            <a:t>Pilot will contribute to own General professional capabilities </a:t>
          </a:r>
        </a:p>
      </dgm:t>
    </dgm:pt>
    <dgm:pt modelId="{27E4E0C6-0761-4EFD-B0B7-AF776E066700}" type="parTrans" cxnId="{F6028C2D-EAFD-4A7C-84A8-8ECA4A8977EC}">
      <dgm:prSet/>
      <dgm:spPr/>
      <dgm:t>
        <a:bodyPr/>
        <a:lstStyle/>
        <a:p>
          <a:endParaRPr lang="en-GB"/>
        </a:p>
      </dgm:t>
    </dgm:pt>
    <dgm:pt modelId="{B84C369A-593B-4518-9DED-D5CCA28D309C}" type="sibTrans" cxnId="{F6028C2D-EAFD-4A7C-84A8-8ECA4A8977EC}">
      <dgm:prSet/>
      <dgm:spPr/>
      <dgm:t>
        <a:bodyPr/>
        <a:lstStyle/>
        <a:p>
          <a:endParaRPr lang="en-GB"/>
        </a:p>
      </dgm:t>
    </dgm:pt>
    <dgm:pt modelId="{93832A68-98DB-4CA6-9FB1-177799D05CFA}">
      <dgm:prSet phldrT="[Text]"/>
      <dgm:spPr/>
      <dgm:t>
        <a:bodyPr/>
        <a:lstStyle/>
        <a:p>
          <a:r>
            <a:rPr lang="en-GB" dirty="0"/>
            <a:t>Consider motivations</a:t>
          </a:r>
        </a:p>
      </dgm:t>
    </dgm:pt>
    <dgm:pt modelId="{06ED8877-7018-4856-B08D-D32FB46C65FA}" type="parTrans" cxnId="{79B051D9-A0D3-4087-A3CA-4CABB61D883A}">
      <dgm:prSet/>
      <dgm:spPr/>
      <dgm:t>
        <a:bodyPr/>
        <a:lstStyle/>
        <a:p>
          <a:endParaRPr lang="en-GB"/>
        </a:p>
      </dgm:t>
    </dgm:pt>
    <dgm:pt modelId="{244313B5-76A2-4140-8F3E-6A463F97AB6C}" type="sibTrans" cxnId="{79B051D9-A0D3-4087-A3CA-4CABB61D883A}">
      <dgm:prSet/>
      <dgm:spPr/>
      <dgm:t>
        <a:bodyPr/>
        <a:lstStyle/>
        <a:p>
          <a:endParaRPr lang="en-GB"/>
        </a:p>
      </dgm:t>
    </dgm:pt>
    <dgm:pt modelId="{023F2DF8-E3D9-4DBA-B181-700B7A35571A}">
      <dgm:prSet phldrT="[Text]"/>
      <dgm:spPr/>
      <dgm:t>
        <a:bodyPr/>
        <a:lstStyle/>
        <a:p>
          <a:r>
            <a:rPr lang="en-GB" dirty="0"/>
            <a:t>Foreseeable/encountered problems</a:t>
          </a:r>
        </a:p>
      </dgm:t>
    </dgm:pt>
    <dgm:pt modelId="{E2542578-ABB1-4D84-BD16-FB2F7D12916D}" type="parTrans" cxnId="{36B29189-7B6B-4CFC-A4FE-96072917E077}">
      <dgm:prSet/>
      <dgm:spPr/>
      <dgm:t>
        <a:bodyPr/>
        <a:lstStyle/>
        <a:p>
          <a:endParaRPr lang="en-GB"/>
        </a:p>
      </dgm:t>
    </dgm:pt>
    <dgm:pt modelId="{AA87F4CB-0351-47D8-B2AC-0A1FBBE83C34}" type="sibTrans" cxnId="{36B29189-7B6B-4CFC-A4FE-96072917E077}">
      <dgm:prSet/>
      <dgm:spPr/>
      <dgm:t>
        <a:bodyPr/>
        <a:lstStyle/>
        <a:p>
          <a:endParaRPr lang="en-GB"/>
        </a:p>
      </dgm:t>
    </dgm:pt>
    <dgm:pt modelId="{D90409CB-870B-4391-96E7-D7863A293ED1}">
      <dgm:prSet phldrT="[Text]"/>
      <dgm:spPr/>
      <dgm:t>
        <a:bodyPr/>
        <a:lstStyle/>
        <a:p>
          <a:r>
            <a:rPr lang="en-GB" dirty="0"/>
            <a:t>Benefits to </a:t>
          </a:r>
          <a:r>
            <a:rPr lang="en-GB" dirty="0" err="1"/>
            <a:t>PGDiT</a:t>
          </a:r>
          <a:endParaRPr lang="en-GB" dirty="0"/>
        </a:p>
      </dgm:t>
    </dgm:pt>
    <dgm:pt modelId="{374ED4B9-B3C2-492D-B861-EB540E6D4C00}" type="parTrans" cxnId="{F61E59BE-87BE-4D79-8233-FC1F3B5BDEE5}">
      <dgm:prSet/>
      <dgm:spPr/>
      <dgm:t>
        <a:bodyPr/>
        <a:lstStyle/>
        <a:p>
          <a:endParaRPr lang="en-GB"/>
        </a:p>
      </dgm:t>
    </dgm:pt>
    <dgm:pt modelId="{922FA919-2CDB-4BB5-A99C-9A88C6531E2F}" type="sibTrans" cxnId="{F61E59BE-87BE-4D79-8233-FC1F3B5BDEE5}">
      <dgm:prSet/>
      <dgm:spPr/>
      <dgm:t>
        <a:bodyPr/>
        <a:lstStyle/>
        <a:p>
          <a:endParaRPr lang="en-GB"/>
        </a:p>
      </dgm:t>
    </dgm:pt>
    <dgm:pt modelId="{036C983F-DD6E-484B-BBA5-7F93C64E7364}">
      <dgm:prSet phldrT="[Text]"/>
      <dgm:spPr/>
      <dgm:t>
        <a:bodyPr/>
        <a:lstStyle/>
        <a:p>
          <a:r>
            <a:rPr lang="en-GB" dirty="0"/>
            <a:t>Individual and/or group basis </a:t>
          </a:r>
        </a:p>
      </dgm:t>
    </dgm:pt>
    <dgm:pt modelId="{65C9C979-9969-4DF5-8D9F-704A8A759E7B}" type="parTrans" cxnId="{3D0069F7-7432-43A3-9517-4D707D1164B5}">
      <dgm:prSet/>
      <dgm:spPr/>
      <dgm:t>
        <a:bodyPr/>
        <a:lstStyle/>
        <a:p>
          <a:endParaRPr lang="en-GB"/>
        </a:p>
      </dgm:t>
    </dgm:pt>
    <dgm:pt modelId="{2BE8EDB3-DD6A-4300-8133-B9543598E778}" type="sibTrans" cxnId="{3D0069F7-7432-43A3-9517-4D707D1164B5}">
      <dgm:prSet/>
      <dgm:spPr/>
      <dgm:t>
        <a:bodyPr/>
        <a:lstStyle/>
        <a:p>
          <a:endParaRPr lang="en-GB"/>
        </a:p>
      </dgm:t>
    </dgm:pt>
    <dgm:pt modelId="{B5A726B9-696B-4975-B8CD-792C6F6CAB69}">
      <dgm:prSet phldrT="[Text]"/>
      <dgm:spPr/>
      <dgm:t>
        <a:bodyPr/>
        <a:lstStyle/>
        <a:p>
          <a:r>
            <a:rPr lang="en-GB" dirty="0"/>
            <a:t>Consider FY2’s concerns</a:t>
          </a:r>
        </a:p>
      </dgm:t>
    </dgm:pt>
    <dgm:pt modelId="{78C67B72-A049-46F8-8518-C4BBC10E39F0}" type="parTrans" cxnId="{668F0125-EF62-44D2-B6B5-335401925C72}">
      <dgm:prSet/>
      <dgm:spPr/>
      <dgm:t>
        <a:bodyPr/>
        <a:lstStyle/>
        <a:p>
          <a:endParaRPr lang="en-GB"/>
        </a:p>
      </dgm:t>
    </dgm:pt>
    <dgm:pt modelId="{923443C4-8157-4917-957A-5BBE01D3E420}" type="sibTrans" cxnId="{668F0125-EF62-44D2-B6B5-335401925C72}">
      <dgm:prSet/>
      <dgm:spPr/>
      <dgm:t>
        <a:bodyPr/>
        <a:lstStyle/>
        <a:p>
          <a:endParaRPr lang="en-GB"/>
        </a:p>
      </dgm:t>
    </dgm:pt>
    <dgm:pt modelId="{0EA79DFF-D7CF-41AC-9719-BD3CCD95B961}">
      <dgm:prSet phldrT="[Text]"/>
      <dgm:spPr/>
      <dgm:t>
        <a:bodyPr/>
        <a:lstStyle/>
        <a:p>
          <a:r>
            <a:rPr lang="en-GB" dirty="0"/>
            <a:t>Consider </a:t>
          </a:r>
          <a:r>
            <a:rPr lang="en-GB" dirty="0" err="1"/>
            <a:t>PGDiT</a:t>
          </a:r>
          <a:r>
            <a:rPr lang="en-GB" dirty="0"/>
            <a:t> concerns</a:t>
          </a:r>
        </a:p>
      </dgm:t>
    </dgm:pt>
    <dgm:pt modelId="{C6BEBF7F-EAC9-4576-AD47-0808F3366E5F}" type="parTrans" cxnId="{ABB53FEC-9BC9-4B03-8B51-C78E982C9C22}">
      <dgm:prSet/>
      <dgm:spPr/>
      <dgm:t>
        <a:bodyPr/>
        <a:lstStyle/>
        <a:p>
          <a:endParaRPr lang="en-GB"/>
        </a:p>
      </dgm:t>
    </dgm:pt>
    <dgm:pt modelId="{8FB4FFE2-97A5-4C8F-BB95-198F1C4D6032}" type="sibTrans" cxnId="{ABB53FEC-9BC9-4B03-8B51-C78E982C9C22}">
      <dgm:prSet/>
      <dgm:spPr/>
      <dgm:t>
        <a:bodyPr/>
        <a:lstStyle/>
        <a:p>
          <a:endParaRPr lang="en-GB"/>
        </a:p>
      </dgm:t>
    </dgm:pt>
    <dgm:pt modelId="{11C206EB-3883-4F61-9738-0ACECA57DC09}">
      <dgm:prSet phldrT="[Text]"/>
      <dgm:spPr/>
      <dgm:t>
        <a:bodyPr/>
        <a:lstStyle/>
        <a:p>
          <a:r>
            <a:rPr lang="en-GB" dirty="0"/>
            <a:t>Challenges encountered</a:t>
          </a:r>
        </a:p>
      </dgm:t>
    </dgm:pt>
    <dgm:pt modelId="{EF14DF40-1B27-4972-9729-73D4EA77671E}" type="parTrans" cxnId="{B4406754-9A23-4E6B-9E9C-83C2A88A438A}">
      <dgm:prSet/>
      <dgm:spPr/>
      <dgm:t>
        <a:bodyPr/>
        <a:lstStyle/>
        <a:p>
          <a:endParaRPr lang="en-GB"/>
        </a:p>
      </dgm:t>
    </dgm:pt>
    <dgm:pt modelId="{80CE0FEA-7DE1-4C6E-ACDF-5CDEE6FA5D39}" type="sibTrans" cxnId="{B4406754-9A23-4E6B-9E9C-83C2A88A438A}">
      <dgm:prSet/>
      <dgm:spPr/>
      <dgm:t>
        <a:bodyPr/>
        <a:lstStyle/>
        <a:p>
          <a:endParaRPr lang="en-GB"/>
        </a:p>
      </dgm:t>
    </dgm:pt>
    <dgm:pt modelId="{8C9C78E4-1382-499D-80EA-28FC8AFC057A}">
      <dgm:prSet phldrT="[Text]"/>
      <dgm:spPr/>
      <dgm:t>
        <a:bodyPr/>
        <a:lstStyle/>
        <a:p>
          <a:r>
            <a:rPr lang="en-GB" dirty="0"/>
            <a:t>Facilitate WhatsApp Group &amp; Signpost </a:t>
          </a:r>
        </a:p>
      </dgm:t>
    </dgm:pt>
    <dgm:pt modelId="{76236A60-B72A-4129-BE85-1C0E72CAB7CF}" type="parTrans" cxnId="{3145F8F9-0661-46ED-8393-820B9235E3A0}">
      <dgm:prSet/>
      <dgm:spPr/>
      <dgm:t>
        <a:bodyPr/>
        <a:lstStyle/>
        <a:p>
          <a:endParaRPr lang="en-GB"/>
        </a:p>
      </dgm:t>
    </dgm:pt>
    <dgm:pt modelId="{D4585665-87FF-4C67-A76F-BBD796CA70DA}" type="sibTrans" cxnId="{3145F8F9-0661-46ED-8393-820B9235E3A0}">
      <dgm:prSet/>
      <dgm:spPr/>
      <dgm:t>
        <a:bodyPr/>
        <a:lstStyle/>
        <a:p>
          <a:endParaRPr lang="en-GB"/>
        </a:p>
      </dgm:t>
    </dgm:pt>
    <dgm:pt modelId="{4994106B-426B-4EB5-A639-ACC10BC2AEB9}">
      <dgm:prSet phldrT="[Text]"/>
      <dgm:spPr/>
      <dgm:t>
        <a:bodyPr/>
        <a:lstStyle/>
        <a:p>
          <a:r>
            <a:rPr lang="en-GB" b="1" dirty="0">
              <a:solidFill>
                <a:srgbClr val="FF0000"/>
              </a:solidFill>
            </a:rPr>
            <a:t>XX XXX 2024 TIME-TIME</a:t>
          </a:r>
          <a:endParaRPr lang="en-GB" dirty="0">
            <a:solidFill>
              <a:srgbClr val="FF0000"/>
            </a:solidFill>
          </a:endParaRPr>
        </a:p>
      </dgm:t>
    </dgm:pt>
    <dgm:pt modelId="{7D6C1065-8540-4985-8403-D5FAC02A0D9D}" type="parTrans" cxnId="{98C15482-E293-4638-8A1A-0317C5C6EDAC}">
      <dgm:prSet/>
      <dgm:spPr/>
      <dgm:t>
        <a:bodyPr/>
        <a:lstStyle/>
        <a:p>
          <a:endParaRPr lang="en-GB"/>
        </a:p>
      </dgm:t>
    </dgm:pt>
    <dgm:pt modelId="{BB681940-2BAE-42CC-BAA4-1F194D930126}" type="sibTrans" cxnId="{98C15482-E293-4638-8A1A-0317C5C6EDAC}">
      <dgm:prSet/>
      <dgm:spPr/>
      <dgm:t>
        <a:bodyPr/>
        <a:lstStyle/>
        <a:p>
          <a:endParaRPr lang="en-GB"/>
        </a:p>
      </dgm:t>
    </dgm:pt>
    <dgm:pt modelId="{F971798F-1267-4BFD-85A8-EAB9AD6866B3}">
      <dgm:prSet phldrT="[Text]"/>
      <dgm:spPr/>
      <dgm:t>
        <a:bodyPr/>
        <a:lstStyle/>
        <a:p>
          <a:r>
            <a:rPr lang="en-GB" b="1" dirty="0">
              <a:solidFill>
                <a:srgbClr val="FF0000"/>
              </a:solidFill>
            </a:rPr>
            <a:t>XX XXX 2024 TIME-TIME</a:t>
          </a:r>
          <a:endParaRPr lang="en-GB" dirty="0">
            <a:solidFill>
              <a:srgbClr val="FF0000"/>
            </a:solidFill>
          </a:endParaRPr>
        </a:p>
      </dgm:t>
    </dgm:pt>
    <dgm:pt modelId="{CD7AC8AE-77A2-4F91-A79A-9C6623A88C53}" type="parTrans" cxnId="{15D9D50A-C25C-4284-870C-6E32D9822873}">
      <dgm:prSet/>
      <dgm:spPr/>
      <dgm:t>
        <a:bodyPr/>
        <a:lstStyle/>
        <a:p>
          <a:endParaRPr lang="en-GB"/>
        </a:p>
      </dgm:t>
    </dgm:pt>
    <dgm:pt modelId="{84364588-A72C-4842-B2FF-59D4A8EA379B}" type="sibTrans" cxnId="{15D9D50A-C25C-4284-870C-6E32D9822873}">
      <dgm:prSet/>
      <dgm:spPr/>
      <dgm:t>
        <a:bodyPr/>
        <a:lstStyle/>
        <a:p>
          <a:endParaRPr lang="en-GB"/>
        </a:p>
      </dgm:t>
    </dgm:pt>
    <dgm:pt modelId="{74C869B1-DA02-44A9-AB2B-8AE67AF970AF}">
      <dgm:prSet phldrT="[Text]"/>
      <dgm:spPr/>
      <dgm:t>
        <a:bodyPr/>
        <a:lstStyle/>
        <a:p>
          <a:r>
            <a:rPr lang="en-GB" b="1" dirty="0">
              <a:solidFill>
                <a:srgbClr val="FF0000"/>
              </a:solidFill>
            </a:rPr>
            <a:t>XX XXX 2024 TIME-TIME</a:t>
          </a:r>
          <a:endParaRPr lang="en-GB" dirty="0">
            <a:solidFill>
              <a:srgbClr val="FF0000"/>
            </a:solidFill>
          </a:endParaRPr>
        </a:p>
      </dgm:t>
    </dgm:pt>
    <dgm:pt modelId="{1AE0ED22-2BE5-4C03-94B4-6D6A5AC2582A}" type="parTrans" cxnId="{C44FAB91-BE33-474A-8B71-F7942B47E2C6}">
      <dgm:prSet/>
      <dgm:spPr/>
      <dgm:t>
        <a:bodyPr/>
        <a:lstStyle/>
        <a:p>
          <a:endParaRPr lang="en-GB"/>
        </a:p>
      </dgm:t>
    </dgm:pt>
    <dgm:pt modelId="{BE832D44-A1A4-4F66-B520-7A220B700C4A}" type="sibTrans" cxnId="{C44FAB91-BE33-474A-8B71-F7942B47E2C6}">
      <dgm:prSet/>
      <dgm:spPr/>
      <dgm:t>
        <a:bodyPr/>
        <a:lstStyle/>
        <a:p>
          <a:endParaRPr lang="en-GB"/>
        </a:p>
      </dgm:t>
    </dgm:pt>
    <dgm:pt modelId="{B2AB04F5-96C9-42B7-B1EA-0D87CB7DBFD1}" type="pres">
      <dgm:prSet presAssocID="{69E0FE08-5B7C-4E54-9FDE-78ED2AB696E5}" presName="Name0" presStyleCnt="0">
        <dgm:presLayoutVars>
          <dgm:dir/>
          <dgm:resizeHandles val="exact"/>
        </dgm:presLayoutVars>
      </dgm:prSet>
      <dgm:spPr/>
    </dgm:pt>
    <dgm:pt modelId="{299A417B-01BC-4BF1-BCB6-FE9A9932D7B8}" type="pres">
      <dgm:prSet presAssocID="{69E0FE08-5B7C-4E54-9FDE-78ED2AB696E5}" presName="fgShape" presStyleLbl="fgShp" presStyleIdx="0" presStyleCnt="1"/>
      <dgm:spPr/>
    </dgm:pt>
    <dgm:pt modelId="{2A423B01-6ADF-4BF5-BDB1-A6DCDA7A6751}" type="pres">
      <dgm:prSet presAssocID="{69E0FE08-5B7C-4E54-9FDE-78ED2AB696E5}" presName="linComp" presStyleCnt="0"/>
      <dgm:spPr/>
    </dgm:pt>
    <dgm:pt modelId="{717BC9FA-61B5-4307-B631-009CA148871D}" type="pres">
      <dgm:prSet presAssocID="{B80A6C2C-137F-437B-B8D4-81EDE4673EC2}" presName="compNode" presStyleCnt="0"/>
      <dgm:spPr/>
    </dgm:pt>
    <dgm:pt modelId="{15608D46-8FB3-482D-AE82-4270A68C196E}" type="pres">
      <dgm:prSet presAssocID="{B80A6C2C-137F-437B-B8D4-81EDE4673EC2}" presName="bkgdShape" presStyleLbl="node1" presStyleIdx="0" presStyleCnt="5"/>
      <dgm:spPr/>
    </dgm:pt>
    <dgm:pt modelId="{295713BC-9DD1-4B12-8665-E6FF1AD34D10}" type="pres">
      <dgm:prSet presAssocID="{B80A6C2C-137F-437B-B8D4-81EDE4673EC2}" presName="nodeTx" presStyleLbl="node1" presStyleIdx="0" presStyleCnt="5">
        <dgm:presLayoutVars>
          <dgm:bulletEnabled val="1"/>
        </dgm:presLayoutVars>
      </dgm:prSet>
      <dgm:spPr/>
    </dgm:pt>
    <dgm:pt modelId="{E374A72C-DD58-4257-A6E6-00C9B2B59CB8}" type="pres">
      <dgm:prSet presAssocID="{B80A6C2C-137F-437B-B8D4-81EDE4673EC2}" presName="invisiNode" presStyleLbl="node1" presStyleIdx="0" presStyleCnt="5"/>
      <dgm:spPr/>
    </dgm:pt>
    <dgm:pt modelId="{96F2D19A-4111-423F-9B44-C69FF09EA67C}" type="pres">
      <dgm:prSet presAssocID="{B80A6C2C-137F-437B-B8D4-81EDE4673EC2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0352A489-7A31-4D54-8419-347461CA2E2C}" type="pres">
      <dgm:prSet presAssocID="{46ED62AA-AA40-49B5-8087-B2D3E2DE8883}" presName="sibTrans" presStyleLbl="sibTrans2D1" presStyleIdx="0" presStyleCnt="0"/>
      <dgm:spPr/>
    </dgm:pt>
    <dgm:pt modelId="{95C0C8BD-E058-4A1C-B4DE-6BFBF05259A1}" type="pres">
      <dgm:prSet presAssocID="{295B1387-22D5-4CA4-9ACC-E48D45669DC7}" presName="compNode" presStyleCnt="0"/>
      <dgm:spPr/>
    </dgm:pt>
    <dgm:pt modelId="{61C840C2-F5D5-495A-BAC2-F48BAB83DBF2}" type="pres">
      <dgm:prSet presAssocID="{295B1387-22D5-4CA4-9ACC-E48D45669DC7}" presName="bkgdShape" presStyleLbl="node1" presStyleIdx="1" presStyleCnt="5"/>
      <dgm:spPr/>
    </dgm:pt>
    <dgm:pt modelId="{AF0D9B41-8297-4EC4-A5ED-25304C7010F5}" type="pres">
      <dgm:prSet presAssocID="{295B1387-22D5-4CA4-9ACC-E48D45669DC7}" presName="nodeTx" presStyleLbl="node1" presStyleIdx="1" presStyleCnt="5">
        <dgm:presLayoutVars>
          <dgm:bulletEnabled val="1"/>
        </dgm:presLayoutVars>
      </dgm:prSet>
      <dgm:spPr/>
    </dgm:pt>
    <dgm:pt modelId="{1F8E3958-4C63-47DF-803F-7EB52380FA02}" type="pres">
      <dgm:prSet presAssocID="{295B1387-22D5-4CA4-9ACC-E48D45669DC7}" presName="invisiNode" presStyleLbl="node1" presStyleIdx="1" presStyleCnt="5"/>
      <dgm:spPr/>
    </dgm:pt>
    <dgm:pt modelId="{9EBB13C2-782B-4AEE-BDB0-4F7EBCF3C3C8}" type="pres">
      <dgm:prSet presAssocID="{295B1387-22D5-4CA4-9ACC-E48D45669DC7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0145B3C6-4767-4B7F-93A7-1DC1D30D1C33}" type="pres">
      <dgm:prSet presAssocID="{7AA09485-384A-48C3-BACC-FB4A1E7BCACE}" presName="sibTrans" presStyleLbl="sibTrans2D1" presStyleIdx="0" presStyleCnt="0"/>
      <dgm:spPr/>
    </dgm:pt>
    <dgm:pt modelId="{171CE997-9CD8-49A8-A3EB-44BBC67E55D1}" type="pres">
      <dgm:prSet presAssocID="{F80D1FDD-6929-4000-B583-3E52A5123F6C}" presName="compNode" presStyleCnt="0"/>
      <dgm:spPr/>
    </dgm:pt>
    <dgm:pt modelId="{563D64D0-CF12-40D9-9DA0-47731C626876}" type="pres">
      <dgm:prSet presAssocID="{F80D1FDD-6929-4000-B583-3E52A5123F6C}" presName="bkgdShape" presStyleLbl="node1" presStyleIdx="2" presStyleCnt="5"/>
      <dgm:spPr/>
    </dgm:pt>
    <dgm:pt modelId="{C3EADB0C-FB4F-4A01-B842-875C2A951C81}" type="pres">
      <dgm:prSet presAssocID="{F80D1FDD-6929-4000-B583-3E52A5123F6C}" presName="nodeTx" presStyleLbl="node1" presStyleIdx="2" presStyleCnt="5">
        <dgm:presLayoutVars>
          <dgm:bulletEnabled val="1"/>
        </dgm:presLayoutVars>
      </dgm:prSet>
      <dgm:spPr/>
    </dgm:pt>
    <dgm:pt modelId="{B7C74D07-4980-4372-B99C-2C081DBE1B10}" type="pres">
      <dgm:prSet presAssocID="{F80D1FDD-6929-4000-B583-3E52A5123F6C}" presName="invisiNode" presStyleLbl="node1" presStyleIdx="2" presStyleCnt="5"/>
      <dgm:spPr/>
    </dgm:pt>
    <dgm:pt modelId="{C2D5296B-FD56-4166-8733-EF40F559D806}" type="pres">
      <dgm:prSet presAssocID="{F80D1FDD-6929-4000-B583-3E52A5123F6C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9333AFD9-F91A-45B8-AE15-460337DD0D14}" type="pres">
      <dgm:prSet presAssocID="{CDCC6EA4-7477-4566-AC6C-B4D1BB8971AD}" presName="sibTrans" presStyleLbl="sibTrans2D1" presStyleIdx="0" presStyleCnt="0"/>
      <dgm:spPr/>
    </dgm:pt>
    <dgm:pt modelId="{CA3371F9-657E-4F91-91F4-D32B30BCF8F9}" type="pres">
      <dgm:prSet presAssocID="{159A0020-5419-4D84-8977-97CCA8CD5CF1}" presName="compNode" presStyleCnt="0"/>
      <dgm:spPr/>
    </dgm:pt>
    <dgm:pt modelId="{D946ED0F-E564-441C-BB48-992C4FD32A0A}" type="pres">
      <dgm:prSet presAssocID="{159A0020-5419-4D84-8977-97CCA8CD5CF1}" presName="bkgdShape" presStyleLbl="node1" presStyleIdx="3" presStyleCnt="5"/>
      <dgm:spPr/>
    </dgm:pt>
    <dgm:pt modelId="{D90FEA3B-9402-4F1F-B80B-4A8CB4BF797F}" type="pres">
      <dgm:prSet presAssocID="{159A0020-5419-4D84-8977-97CCA8CD5CF1}" presName="nodeTx" presStyleLbl="node1" presStyleIdx="3" presStyleCnt="5">
        <dgm:presLayoutVars>
          <dgm:bulletEnabled val="1"/>
        </dgm:presLayoutVars>
      </dgm:prSet>
      <dgm:spPr/>
    </dgm:pt>
    <dgm:pt modelId="{E8FCA36A-D141-4F69-9DE8-4C7D12D32B1D}" type="pres">
      <dgm:prSet presAssocID="{159A0020-5419-4D84-8977-97CCA8CD5CF1}" presName="invisiNode" presStyleLbl="node1" presStyleIdx="3" presStyleCnt="5"/>
      <dgm:spPr/>
    </dgm:pt>
    <dgm:pt modelId="{6DCC496B-9DB1-4DFC-B712-4A8CF77D8800}" type="pres">
      <dgm:prSet presAssocID="{159A0020-5419-4D84-8977-97CCA8CD5CF1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0D751C57-21BD-46C4-A518-77BEA5043ADE}" type="pres">
      <dgm:prSet presAssocID="{147E17E1-B83C-452F-9E05-49BF4BB59CBC}" presName="sibTrans" presStyleLbl="sibTrans2D1" presStyleIdx="0" presStyleCnt="0"/>
      <dgm:spPr/>
    </dgm:pt>
    <dgm:pt modelId="{73A7A257-D0C5-488C-9BE5-79EC2E578862}" type="pres">
      <dgm:prSet presAssocID="{CDA3F218-8CAC-48F0-A92C-E1E31E5FD552}" presName="compNode" presStyleCnt="0"/>
      <dgm:spPr/>
    </dgm:pt>
    <dgm:pt modelId="{0D316FDE-7BFF-45EF-9324-30FD867613E6}" type="pres">
      <dgm:prSet presAssocID="{CDA3F218-8CAC-48F0-A92C-E1E31E5FD552}" presName="bkgdShape" presStyleLbl="node1" presStyleIdx="4" presStyleCnt="5"/>
      <dgm:spPr/>
    </dgm:pt>
    <dgm:pt modelId="{BA0A9E53-3CE1-4EF8-9010-FFD63F12B2B8}" type="pres">
      <dgm:prSet presAssocID="{CDA3F218-8CAC-48F0-A92C-E1E31E5FD552}" presName="nodeTx" presStyleLbl="node1" presStyleIdx="4" presStyleCnt="5">
        <dgm:presLayoutVars>
          <dgm:bulletEnabled val="1"/>
        </dgm:presLayoutVars>
      </dgm:prSet>
      <dgm:spPr/>
    </dgm:pt>
    <dgm:pt modelId="{4F933CAA-64CD-4010-8F56-9582BF307C87}" type="pres">
      <dgm:prSet presAssocID="{CDA3F218-8CAC-48F0-A92C-E1E31E5FD552}" presName="invisiNode" presStyleLbl="node1" presStyleIdx="4" presStyleCnt="5"/>
      <dgm:spPr/>
    </dgm:pt>
    <dgm:pt modelId="{B080723C-B03B-4BF5-B64D-6D5ADDEC5A3B}" type="pres">
      <dgm:prSet presAssocID="{CDA3F218-8CAC-48F0-A92C-E1E31E5FD552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</dgm:ptLst>
  <dgm:cxnLst>
    <dgm:cxn modelId="{94DB8206-39C5-4666-9671-10E6F7E77B63}" type="presOf" srcId="{B87660A7-12C3-4248-B74F-1F64469C667B}" destId="{BA0A9E53-3CE1-4EF8-9010-FFD63F12B2B8}" srcOrd="1" destOrd="2" presId="urn:microsoft.com/office/officeart/2005/8/layout/hList7"/>
    <dgm:cxn modelId="{15D9D50A-C25C-4284-870C-6E32D9822873}" srcId="{A6D01E5B-F354-4DBE-9461-BBBB072FD6BC}" destId="{F971798F-1267-4BFD-85A8-EAB9AD6866B3}" srcOrd="1" destOrd="0" parTransId="{CD7AC8AE-77A2-4F91-A79A-9C6623A88C53}" sibTransId="{84364588-A72C-4842-B2FF-59D4A8EA379B}"/>
    <dgm:cxn modelId="{1997440B-17D4-4D9B-A98A-CCC4E174607C}" type="presOf" srcId="{B80A6C2C-137F-437B-B8D4-81EDE4673EC2}" destId="{295713BC-9DD1-4B12-8665-E6FF1AD34D10}" srcOrd="1" destOrd="0" presId="urn:microsoft.com/office/officeart/2005/8/layout/hList7"/>
    <dgm:cxn modelId="{CFCE1E0C-4AD5-4894-85D6-B8A16992B29A}" type="presOf" srcId="{9C3456AC-B4ED-4E61-99F4-9A6C9F33B556}" destId="{D90FEA3B-9402-4F1F-B80B-4A8CB4BF797F}" srcOrd="1" destOrd="6" presId="urn:microsoft.com/office/officeart/2005/8/layout/hList7"/>
    <dgm:cxn modelId="{132BCC19-16DB-43C4-B4A8-3ED4F2764560}" type="presOf" srcId="{CDA3F218-8CAC-48F0-A92C-E1E31E5FD552}" destId="{BA0A9E53-3CE1-4EF8-9010-FFD63F12B2B8}" srcOrd="1" destOrd="0" presId="urn:microsoft.com/office/officeart/2005/8/layout/hList7"/>
    <dgm:cxn modelId="{C2C8FB1B-D5D8-42BD-8001-05D406266530}" type="presOf" srcId="{4994106B-426B-4EB5-A639-ACC10BC2AEB9}" destId="{D946ED0F-E564-441C-BB48-992C4FD32A0A}" srcOrd="0" destOrd="2" presId="urn:microsoft.com/office/officeart/2005/8/layout/hList7"/>
    <dgm:cxn modelId="{CF123C1C-2CCA-4504-AB52-32C59B69A200}" srcId="{CDA3F218-8CAC-48F0-A92C-E1E31E5FD552}" destId="{0DB2EE67-2D73-448E-95CB-A5093AB74F4C}" srcOrd="2" destOrd="0" parTransId="{927FA9ED-5220-43DF-911E-43EDDBD7E9FE}" sibTransId="{D7729391-0649-4AB6-B2AB-6CB4735EC325}"/>
    <dgm:cxn modelId="{3083071D-B3F1-466B-B688-FDB26C5FB167}" srcId="{B80A6C2C-137F-437B-B8D4-81EDE4673EC2}" destId="{995922E9-0376-4156-BA42-C0B7E135A2E4}" srcOrd="2" destOrd="0" parTransId="{F33D3041-0AF2-49AC-ABA0-E4115D3BD1D3}" sibTransId="{3A8ECB32-122D-460F-88D2-65B1E5257A3E}"/>
    <dgm:cxn modelId="{5C20651E-3FB1-4167-944D-10BA9418C0C7}" type="presOf" srcId="{2698AEA5-F333-4B93-A9E1-4E4C6EB6A3E5}" destId="{AF0D9B41-8297-4EC4-A5ED-25304C7010F5}" srcOrd="1" destOrd="1" presId="urn:microsoft.com/office/officeart/2005/8/layout/hList7"/>
    <dgm:cxn modelId="{06869D1E-B9AF-4045-869F-67BE9B9039F4}" type="presOf" srcId="{995922E9-0376-4156-BA42-C0B7E135A2E4}" destId="{295713BC-9DD1-4B12-8665-E6FF1AD34D10}" srcOrd="1" destOrd="6" presId="urn:microsoft.com/office/officeart/2005/8/layout/hList7"/>
    <dgm:cxn modelId="{03E0B01F-B086-4A86-861A-F1ACC84007B6}" type="presOf" srcId="{0EA79DFF-D7CF-41AC-9719-BD3CCD95B961}" destId="{15608D46-8FB3-482D-AE82-4270A68C196E}" srcOrd="0" destOrd="4" presId="urn:microsoft.com/office/officeart/2005/8/layout/hList7"/>
    <dgm:cxn modelId="{7C9E1020-DD7C-4A43-8DE3-8F0893E1B00B}" srcId="{B80A6C2C-137F-437B-B8D4-81EDE4673EC2}" destId="{A178366A-88EB-4D64-9718-861FFA1FBD5A}" srcOrd="0" destOrd="0" parTransId="{86FCFD3A-B3A3-45F0-B04D-7EE9E1442DD9}" sibTransId="{B51B5C92-3125-438A-AE96-A6FAB0DB863D}"/>
    <dgm:cxn modelId="{C2BACD22-EEF0-4DEC-843D-B5A703FC9BEF}" srcId="{159A0020-5419-4D84-8977-97CCA8CD5CF1}" destId="{9C3456AC-B4ED-4E61-99F4-9A6C9F33B556}" srcOrd="2" destOrd="0" parTransId="{CCACC1E8-2D0B-4F1F-8905-EBB1BB500801}" sibTransId="{B1F5CB6D-C31A-4A49-98A9-82644CA1FAE4}"/>
    <dgm:cxn modelId="{2F0AFC23-6BCF-4DCB-8DD1-5338562F44B1}" type="presOf" srcId="{CDCC6EA4-7477-4566-AC6C-B4D1BB8971AD}" destId="{9333AFD9-F91A-45B8-AE15-460337DD0D14}" srcOrd="0" destOrd="0" presId="urn:microsoft.com/office/officeart/2005/8/layout/hList7"/>
    <dgm:cxn modelId="{668F0125-EF62-44D2-B6B5-335401925C72}" srcId="{1117D0D2-720B-4BD0-AAD8-3949BB76A870}" destId="{B5A726B9-696B-4975-B8CD-792C6F6CAB69}" srcOrd="0" destOrd="0" parTransId="{78C67B72-A049-46F8-8518-C4BBC10E39F0}" sibTransId="{923443C4-8157-4917-957A-5BBE01D3E420}"/>
    <dgm:cxn modelId="{B333A32A-3F48-4DD5-87A0-37123E2B4A74}" srcId="{CDA3F218-8CAC-48F0-A92C-E1E31E5FD552}" destId="{3F2C6E17-6582-4492-9E01-092AAD36DA98}" srcOrd="0" destOrd="0" parTransId="{5C3476BA-4C07-468A-BC64-C09536BFC140}" sibTransId="{9E0CAA0A-7CE6-4917-8C53-24A1A37B74FA}"/>
    <dgm:cxn modelId="{FE3FDB2A-7463-42F9-A953-F3D9B426FE8F}" type="presOf" srcId="{036C983F-DD6E-484B-BBA5-7F93C64E7364}" destId="{D946ED0F-E564-441C-BB48-992C4FD32A0A}" srcOrd="0" destOrd="5" presId="urn:microsoft.com/office/officeart/2005/8/layout/hList7"/>
    <dgm:cxn modelId="{8566762B-7EA5-4BC5-9289-624C22CDB81A}" type="presOf" srcId="{A6D01E5B-F354-4DBE-9461-BBBB072FD6BC}" destId="{D946ED0F-E564-441C-BB48-992C4FD32A0A}" srcOrd="0" destOrd="1" presId="urn:microsoft.com/office/officeart/2005/8/layout/hList7"/>
    <dgm:cxn modelId="{B0CF412C-4B79-477C-91F2-7CEEF59D7831}" srcId="{69E0FE08-5B7C-4E54-9FDE-78ED2AB696E5}" destId="{CDA3F218-8CAC-48F0-A92C-E1E31E5FD552}" srcOrd="4" destOrd="0" parTransId="{F413B008-577F-4AAF-A184-249D94642E25}" sibTransId="{3CC8DD1C-818D-474E-AAC0-4508E634B134}"/>
    <dgm:cxn modelId="{F6028C2D-EAFD-4A7C-84A8-8ECA4A8977EC}" srcId="{295B1387-22D5-4CA4-9ACC-E48D45669DC7}" destId="{E893FF2B-7027-4010-974E-25413AB7CA34}" srcOrd="2" destOrd="0" parTransId="{27E4E0C6-0761-4EFD-B0B7-AF776E066700}" sibTransId="{B84C369A-593B-4518-9DED-D5CCA28D309C}"/>
    <dgm:cxn modelId="{74834D30-5CCB-4614-954F-07E73A4DFD24}" type="presOf" srcId="{9C3456AC-B4ED-4E61-99F4-9A6C9F33B556}" destId="{D946ED0F-E564-441C-BB48-992C4FD32A0A}" srcOrd="0" destOrd="6" presId="urn:microsoft.com/office/officeart/2005/8/layout/hList7"/>
    <dgm:cxn modelId="{2D34F034-A080-4131-9968-B5D7C16AC52D}" type="presOf" srcId="{1117D0D2-720B-4BD0-AAD8-3949BB76A870}" destId="{15608D46-8FB3-482D-AE82-4270A68C196E}" srcOrd="0" destOrd="2" presId="urn:microsoft.com/office/officeart/2005/8/layout/hList7"/>
    <dgm:cxn modelId="{9C0FFB36-7916-4BCD-BC7A-4224681E5CAD}" type="presOf" srcId="{CA8C4981-8676-43CA-9F44-6D94866AF0BE}" destId="{AF0D9B41-8297-4EC4-A5ED-25304C7010F5}" srcOrd="1" destOrd="2" presId="urn:microsoft.com/office/officeart/2005/8/layout/hList7"/>
    <dgm:cxn modelId="{C1558B3A-81C9-4E9F-9D43-6AC1CD404BD1}" type="presOf" srcId="{B5A726B9-696B-4975-B8CD-792C6F6CAB69}" destId="{295713BC-9DD1-4B12-8665-E6FF1AD34D10}" srcOrd="1" destOrd="3" presId="urn:microsoft.com/office/officeart/2005/8/layout/hList7"/>
    <dgm:cxn modelId="{18609E3B-ECF7-48D7-AC34-8C3AE5E7DFC4}" srcId="{B80A6C2C-137F-437B-B8D4-81EDE4673EC2}" destId="{30772BC3-75B5-4C42-BCF7-202174512AE1}" srcOrd="3" destOrd="0" parTransId="{0B47F093-25A4-4E4A-A7F9-0E51422DE104}" sibTransId="{CBC57819-19A2-45C2-BCC0-1179623D0513}"/>
    <dgm:cxn modelId="{07E3763D-B0CA-4CA4-9A15-FD05124A6842}" type="presOf" srcId="{CA8C4981-8676-43CA-9F44-6D94866AF0BE}" destId="{61C840C2-F5D5-495A-BAC2-F48BAB83DBF2}" srcOrd="0" destOrd="2" presId="urn:microsoft.com/office/officeart/2005/8/layout/hList7"/>
    <dgm:cxn modelId="{C263533F-4A36-4E63-9D0B-582E9BC1BE24}" type="presOf" srcId="{10D7F710-3015-4C77-BBD9-3A64347CE662}" destId="{563D64D0-CF12-40D9-9DA0-47731C626876}" srcOrd="0" destOrd="1" presId="urn:microsoft.com/office/officeart/2005/8/layout/hList7"/>
    <dgm:cxn modelId="{5323265F-6B65-4D12-9A90-F6799B36E805}" srcId="{CDA3F218-8CAC-48F0-A92C-E1E31E5FD552}" destId="{B87660A7-12C3-4248-B74F-1F64469C667B}" srcOrd="1" destOrd="0" parTransId="{A464A9F8-1A25-4092-9A72-305CAE78A517}" sibTransId="{00446993-DE30-4BE2-8E09-EA5FE3FF123F}"/>
    <dgm:cxn modelId="{9943C762-D3DC-4B97-8BC2-856D17161488}" type="presOf" srcId="{46ED62AA-AA40-49B5-8087-B2D3E2DE8883}" destId="{0352A489-7A31-4D54-8419-347461CA2E2C}" srcOrd="0" destOrd="0" presId="urn:microsoft.com/office/officeart/2005/8/layout/hList7"/>
    <dgm:cxn modelId="{12BEF364-70E1-4CC6-B4D2-6FF5C3C161E1}" type="presOf" srcId="{995922E9-0376-4156-BA42-C0B7E135A2E4}" destId="{15608D46-8FB3-482D-AE82-4270A68C196E}" srcOrd="0" destOrd="6" presId="urn:microsoft.com/office/officeart/2005/8/layout/hList7"/>
    <dgm:cxn modelId="{B6D47345-B6D8-4E3C-8890-97D2E65C1A98}" type="presOf" srcId="{D90409CB-870B-4391-96E7-D7863A293ED1}" destId="{AF0D9B41-8297-4EC4-A5ED-25304C7010F5}" srcOrd="1" destOrd="5" presId="urn:microsoft.com/office/officeart/2005/8/layout/hList7"/>
    <dgm:cxn modelId="{586C8145-E7A7-455B-A2D4-218AC75A8761}" type="presOf" srcId="{4994106B-426B-4EB5-A639-ACC10BC2AEB9}" destId="{D90FEA3B-9402-4F1F-B80B-4A8CB4BF797F}" srcOrd="1" destOrd="2" presId="urn:microsoft.com/office/officeart/2005/8/layout/hList7"/>
    <dgm:cxn modelId="{BBB91D66-96F2-4AD7-8CD0-7346386DD4AD}" type="presOf" srcId="{2CF475D3-E6F5-40BA-A32D-5BF747A81889}" destId="{61C840C2-F5D5-495A-BAC2-F48BAB83DBF2}" srcOrd="0" destOrd="7" presId="urn:microsoft.com/office/officeart/2005/8/layout/hList7"/>
    <dgm:cxn modelId="{252B2546-FB02-4841-8ADE-A4875389F323}" type="presOf" srcId="{023F2DF8-E3D9-4DBA-B181-700B7A35571A}" destId="{AF0D9B41-8297-4EC4-A5ED-25304C7010F5}" srcOrd="1" destOrd="4" presId="urn:microsoft.com/office/officeart/2005/8/layout/hList7"/>
    <dgm:cxn modelId="{3DD46447-2877-4725-AF27-A3CD83220396}" type="presOf" srcId="{B5A726B9-696B-4975-B8CD-792C6F6CAB69}" destId="{15608D46-8FB3-482D-AE82-4270A68C196E}" srcOrd="0" destOrd="3" presId="urn:microsoft.com/office/officeart/2005/8/layout/hList7"/>
    <dgm:cxn modelId="{5E6B6867-F34E-4540-B628-046337BE1FB8}" srcId="{F80D1FDD-6929-4000-B583-3E52A5123F6C}" destId="{10D7F710-3015-4C77-BBD9-3A64347CE662}" srcOrd="0" destOrd="0" parTransId="{6C1DE486-287D-4E0D-9A25-A8D7965209E9}" sibTransId="{B2E514EC-D44A-48FD-8C6E-BB4CBF5B250C}"/>
    <dgm:cxn modelId="{D69CA047-3264-4323-9EA7-E777A922C518}" type="presOf" srcId="{2698AEA5-F333-4B93-A9E1-4E4C6EB6A3E5}" destId="{61C840C2-F5D5-495A-BAC2-F48BAB83DBF2}" srcOrd="0" destOrd="1" presId="urn:microsoft.com/office/officeart/2005/8/layout/hList7"/>
    <dgm:cxn modelId="{655E3168-490A-4978-8327-5E994463B462}" type="presOf" srcId="{F80D1FDD-6929-4000-B583-3E52A5123F6C}" destId="{563D64D0-CF12-40D9-9DA0-47731C626876}" srcOrd="0" destOrd="0" presId="urn:microsoft.com/office/officeart/2005/8/layout/hList7"/>
    <dgm:cxn modelId="{773BDE48-BE14-4C71-B135-C942421B6A21}" type="presOf" srcId="{F80D1FDD-6929-4000-B583-3E52A5123F6C}" destId="{C3EADB0C-FB4F-4A01-B842-875C2A951C81}" srcOrd="1" destOrd="0" presId="urn:microsoft.com/office/officeart/2005/8/layout/hList7"/>
    <dgm:cxn modelId="{E0690C6E-07EB-421A-8763-286F221C481F}" srcId="{69E0FE08-5B7C-4E54-9FDE-78ED2AB696E5}" destId="{B80A6C2C-137F-437B-B8D4-81EDE4673EC2}" srcOrd="0" destOrd="0" parTransId="{DFC2C43C-FAE8-4EC7-91D3-6CB8B6A53D45}" sibTransId="{46ED62AA-AA40-49B5-8087-B2D3E2DE8883}"/>
    <dgm:cxn modelId="{49269D6E-AED1-45C0-B942-080BE8FCE4D7}" srcId="{295B1387-22D5-4CA4-9ACC-E48D45669DC7}" destId="{2698AEA5-F333-4B93-A9E1-4E4C6EB6A3E5}" srcOrd="0" destOrd="0" parTransId="{7D8704A9-8EA7-44B6-B715-CBD46232109F}" sibTransId="{89EA53FA-029C-4549-99E7-BB85EF563DE5}"/>
    <dgm:cxn modelId="{CA88CF50-4163-41EA-BE64-ADD68E377C60}" type="presOf" srcId="{147E17E1-B83C-452F-9E05-49BF4BB59CBC}" destId="{0D751C57-21BD-46C4-A518-77BEA5043ADE}" srcOrd="0" destOrd="0" presId="urn:microsoft.com/office/officeart/2005/8/layout/hList7"/>
    <dgm:cxn modelId="{D9D6CB51-C779-46FD-9DFA-8F37F657B38B}" srcId="{69E0FE08-5B7C-4E54-9FDE-78ED2AB696E5}" destId="{159A0020-5419-4D84-8977-97CCA8CD5CF1}" srcOrd="3" destOrd="0" parTransId="{349B401F-4E16-4EFF-BC22-F25873FD92B0}" sibTransId="{147E17E1-B83C-452F-9E05-49BF4BB59CBC}"/>
    <dgm:cxn modelId="{DF15EB71-4FCA-4FE5-BCC7-2AAB170111F0}" type="presOf" srcId="{3F2C6E17-6582-4492-9E01-092AAD36DA98}" destId="{BA0A9E53-3CE1-4EF8-9010-FFD63F12B2B8}" srcOrd="1" destOrd="1" presId="urn:microsoft.com/office/officeart/2005/8/layout/hList7"/>
    <dgm:cxn modelId="{67FF1553-8F3B-4F82-B1AB-DE198CD80388}" type="presOf" srcId="{F971798F-1267-4BFD-85A8-EAB9AD6866B3}" destId="{D946ED0F-E564-441C-BB48-992C4FD32A0A}" srcOrd="0" destOrd="3" presId="urn:microsoft.com/office/officeart/2005/8/layout/hList7"/>
    <dgm:cxn modelId="{134D2D53-42BE-4010-B78F-0E53803FADCD}" type="presOf" srcId="{F971798F-1267-4BFD-85A8-EAB9AD6866B3}" destId="{D90FEA3B-9402-4F1F-B80B-4A8CB4BF797F}" srcOrd="1" destOrd="3" presId="urn:microsoft.com/office/officeart/2005/8/layout/hList7"/>
    <dgm:cxn modelId="{A954E253-F528-44C2-B678-9097A8DD32C3}" type="presOf" srcId="{295B1387-22D5-4CA4-9ACC-E48D45669DC7}" destId="{AF0D9B41-8297-4EC4-A5ED-25304C7010F5}" srcOrd="1" destOrd="0" presId="urn:microsoft.com/office/officeart/2005/8/layout/hList7"/>
    <dgm:cxn modelId="{B4406754-9A23-4E6B-9E9C-83C2A88A438A}" srcId="{1117D0D2-720B-4BD0-AAD8-3949BB76A870}" destId="{11C206EB-3883-4F61-9738-0ACECA57DC09}" srcOrd="2" destOrd="0" parTransId="{EF14DF40-1B27-4972-9729-73D4EA77671E}" sibTransId="{80CE0FEA-7DE1-4C6E-ACDF-5CDEE6FA5D39}"/>
    <dgm:cxn modelId="{C1E13875-0735-4D7B-8CD1-106F9D5E82CE}" type="presOf" srcId="{7AA09485-384A-48C3-BACC-FB4A1E7BCACE}" destId="{0145B3C6-4767-4B7F-93A7-1DC1D30D1C33}" srcOrd="0" destOrd="0" presId="urn:microsoft.com/office/officeart/2005/8/layout/hList7"/>
    <dgm:cxn modelId="{723B5075-60BA-4CEE-B46C-B42DB334686F}" type="presOf" srcId="{93832A68-98DB-4CA6-9FB1-177799D05CFA}" destId="{AF0D9B41-8297-4EC4-A5ED-25304C7010F5}" srcOrd="1" destOrd="3" presId="urn:microsoft.com/office/officeart/2005/8/layout/hList7"/>
    <dgm:cxn modelId="{16A30C77-5EFB-4A3C-9D48-37B368AACE6B}" type="presOf" srcId="{159A0020-5419-4D84-8977-97CCA8CD5CF1}" destId="{D90FEA3B-9402-4F1F-B80B-4A8CB4BF797F}" srcOrd="1" destOrd="0" presId="urn:microsoft.com/office/officeart/2005/8/layout/hList7"/>
    <dgm:cxn modelId="{9794CA77-13CA-4B96-9E45-47400F9281F5}" type="presOf" srcId="{D90409CB-870B-4391-96E7-D7863A293ED1}" destId="{61C840C2-F5D5-495A-BAC2-F48BAB83DBF2}" srcOrd="0" destOrd="5" presId="urn:microsoft.com/office/officeart/2005/8/layout/hList7"/>
    <dgm:cxn modelId="{EF4C5659-F29C-4CC6-BD5F-4E760A989A1A}" type="presOf" srcId="{93832A68-98DB-4CA6-9FB1-177799D05CFA}" destId="{61C840C2-F5D5-495A-BAC2-F48BAB83DBF2}" srcOrd="0" destOrd="3" presId="urn:microsoft.com/office/officeart/2005/8/layout/hList7"/>
    <dgm:cxn modelId="{9060EA59-8984-4860-B6C1-8E3A4810BB02}" type="presOf" srcId="{30772BC3-75B5-4C42-BCF7-202174512AE1}" destId="{15608D46-8FB3-482D-AE82-4270A68C196E}" srcOrd="0" destOrd="7" presId="urn:microsoft.com/office/officeart/2005/8/layout/hList7"/>
    <dgm:cxn modelId="{C1D2F579-5D07-4B8A-82D0-0B4BED6BA9D6}" type="presOf" srcId="{E893FF2B-7027-4010-974E-25413AB7CA34}" destId="{61C840C2-F5D5-495A-BAC2-F48BAB83DBF2}" srcOrd="0" destOrd="6" presId="urn:microsoft.com/office/officeart/2005/8/layout/hList7"/>
    <dgm:cxn modelId="{78312D7E-5AA3-409E-891C-03A557262D7F}" type="presOf" srcId="{036C983F-DD6E-484B-BBA5-7F93C64E7364}" destId="{D90FEA3B-9402-4F1F-B80B-4A8CB4BF797F}" srcOrd="1" destOrd="5" presId="urn:microsoft.com/office/officeart/2005/8/layout/hList7"/>
    <dgm:cxn modelId="{98C15482-E293-4638-8A1A-0317C5C6EDAC}" srcId="{A6D01E5B-F354-4DBE-9461-BBBB072FD6BC}" destId="{4994106B-426B-4EB5-A639-ACC10BC2AEB9}" srcOrd="0" destOrd="0" parTransId="{7D6C1065-8540-4985-8403-D5FAC02A0D9D}" sibTransId="{BB681940-2BAE-42CC-BAA4-1F194D930126}"/>
    <dgm:cxn modelId="{16B65587-686A-4AB3-ABEA-C04D1C6BEB25}" srcId="{B80A6C2C-137F-437B-B8D4-81EDE4673EC2}" destId="{1117D0D2-720B-4BD0-AAD8-3949BB76A870}" srcOrd="1" destOrd="0" parTransId="{1F8F41D7-2A01-4A09-AAFD-D45163E486F9}" sibTransId="{04FB207A-D984-4788-94FF-C2293AEC85B7}"/>
    <dgm:cxn modelId="{0E1CAA87-59DD-4C56-96DC-AFF3F797C24C}" type="presOf" srcId="{11C206EB-3883-4F61-9738-0ACECA57DC09}" destId="{15608D46-8FB3-482D-AE82-4270A68C196E}" srcOrd="0" destOrd="5" presId="urn:microsoft.com/office/officeart/2005/8/layout/hList7"/>
    <dgm:cxn modelId="{36B29189-7B6B-4CFC-A4FE-96072917E077}" srcId="{CA8C4981-8676-43CA-9F44-6D94866AF0BE}" destId="{023F2DF8-E3D9-4DBA-B181-700B7A35571A}" srcOrd="1" destOrd="0" parTransId="{E2542578-ABB1-4D84-BD16-FB2F7D12916D}" sibTransId="{AA87F4CB-0351-47D8-B2AC-0A1FBBE83C34}"/>
    <dgm:cxn modelId="{FF2E468F-E308-46F8-B284-010CE0EA0EFC}" type="presOf" srcId="{E893FF2B-7027-4010-974E-25413AB7CA34}" destId="{AF0D9B41-8297-4EC4-A5ED-25304C7010F5}" srcOrd="1" destOrd="6" presId="urn:microsoft.com/office/officeart/2005/8/layout/hList7"/>
    <dgm:cxn modelId="{7153978F-B45D-4BC2-91E7-2D00C1A7B834}" type="presOf" srcId="{CDA3F218-8CAC-48F0-A92C-E1E31E5FD552}" destId="{0D316FDE-7BFF-45EF-9324-30FD867613E6}" srcOrd="0" destOrd="0" presId="urn:microsoft.com/office/officeart/2005/8/layout/hList7"/>
    <dgm:cxn modelId="{E66DCD90-9874-4035-B6E7-76AB93E8CC2F}" type="presOf" srcId="{2CF475D3-E6F5-40BA-A32D-5BF747A81889}" destId="{AF0D9B41-8297-4EC4-A5ED-25304C7010F5}" srcOrd="1" destOrd="7" presId="urn:microsoft.com/office/officeart/2005/8/layout/hList7"/>
    <dgm:cxn modelId="{C44FAB91-BE33-474A-8B71-F7942B47E2C6}" srcId="{A6D01E5B-F354-4DBE-9461-BBBB072FD6BC}" destId="{74C869B1-DA02-44A9-AB2B-8AE67AF970AF}" srcOrd="2" destOrd="0" parTransId="{1AE0ED22-2BE5-4C03-94B4-6D6A5AC2582A}" sibTransId="{BE832D44-A1A4-4F66-B520-7A220B700C4A}"/>
    <dgm:cxn modelId="{2EE9D191-D79E-4CAE-BA7A-E0EFCD361A5E}" type="presOf" srcId="{A6D01E5B-F354-4DBE-9461-BBBB072FD6BC}" destId="{D90FEA3B-9402-4F1F-B80B-4A8CB4BF797F}" srcOrd="1" destOrd="1" presId="urn:microsoft.com/office/officeart/2005/8/layout/hList7"/>
    <dgm:cxn modelId="{316F1B97-88EC-4305-AFB1-BF0B62A6DC35}" type="presOf" srcId="{A178366A-88EB-4D64-9718-861FFA1FBD5A}" destId="{15608D46-8FB3-482D-AE82-4270A68C196E}" srcOrd="0" destOrd="1" presId="urn:microsoft.com/office/officeart/2005/8/layout/hList7"/>
    <dgm:cxn modelId="{D92E5E9B-7AD2-4C65-A790-08575C353539}" type="presOf" srcId="{A178366A-88EB-4D64-9718-861FFA1FBD5A}" destId="{295713BC-9DD1-4B12-8665-E6FF1AD34D10}" srcOrd="1" destOrd="1" presId="urn:microsoft.com/office/officeart/2005/8/layout/hList7"/>
    <dgm:cxn modelId="{D50D879B-1D25-4D61-8BA2-66DD6C78B5FF}" type="presOf" srcId="{295B1387-22D5-4CA4-9ACC-E48D45669DC7}" destId="{61C840C2-F5D5-495A-BAC2-F48BAB83DBF2}" srcOrd="0" destOrd="0" presId="urn:microsoft.com/office/officeart/2005/8/layout/hList7"/>
    <dgm:cxn modelId="{7DF8F19B-DD9E-4A4E-805B-319B0C907C94}" type="presOf" srcId="{159A0020-5419-4D84-8977-97CCA8CD5CF1}" destId="{D946ED0F-E564-441C-BB48-992C4FD32A0A}" srcOrd="0" destOrd="0" presId="urn:microsoft.com/office/officeart/2005/8/layout/hList7"/>
    <dgm:cxn modelId="{C7F5E5A0-12B6-4FFF-A0E4-7E337D4A3635}" type="presOf" srcId="{8C9C78E4-1382-499D-80EA-28FC8AFC057A}" destId="{D90FEA3B-9402-4F1F-B80B-4A8CB4BF797F}" srcOrd="1" destOrd="7" presId="urn:microsoft.com/office/officeart/2005/8/layout/hList7"/>
    <dgm:cxn modelId="{CB68B3AE-5156-41C7-8C55-E2D63DCBF0F0}" type="presOf" srcId="{023F2DF8-E3D9-4DBA-B181-700B7A35571A}" destId="{61C840C2-F5D5-495A-BAC2-F48BAB83DBF2}" srcOrd="0" destOrd="4" presId="urn:microsoft.com/office/officeart/2005/8/layout/hList7"/>
    <dgm:cxn modelId="{CD5B2DAF-2B0A-47DB-9B19-13DDDAAD3356}" type="presOf" srcId="{1117D0D2-720B-4BD0-AAD8-3949BB76A870}" destId="{295713BC-9DD1-4B12-8665-E6FF1AD34D10}" srcOrd="1" destOrd="2" presId="urn:microsoft.com/office/officeart/2005/8/layout/hList7"/>
    <dgm:cxn modelId="{884365B3-2F61-46B0-AF23-1300D4C2F68C}" type="presOf" srcId="{0DB2EE67-2D73-448E-95CB-A5093AB74F4C}" destId="{0D316FDE-7BFF-45EF-9324-30FD867613E6}" srcOrd="0" destOrd="3" presId="urn:microsoft.com/office/officeart/2005/8/layout/hList7"/>
    <dgm:cxn modelId="{64A5B4B5-995A-47C1-815B-E57F7B49C666}" srcId="{69E0FE08-5B7C-4E54-9FDE-78ED2AB696E5}" destId="{295B1387-22D5-4CA4-9ACC-E48D45669DC7}" srcOrd="1" destOrd="0" parTransId="{26A3D4D0-C04C-4463-B533-926801FDC3B9}" sibTransId="{7AA09485-384A-48C3-BACC-FB4A1E7BCACE}"/>
    <dgm:cxn modelId="{33BFE1B8-33B7-4C4F-9036-E3D1027A7315}" type="presOf" srcId="{69E0FE08-5B7C-4E54-9FDE-78ED2AB696E5}" destId="{B2AB04F5-96C9-42B7-B1EA-0D87CB7DBFD1}" srcOrd="0" destOrd="0" presId="urn:microsoft.com/office/officeart/2005/8/layout/hList7"/>
    <dgm:cxn modelId="{F61E59BE-87BE-4D79-8233-FC1F3B5BDEE5}" srcId="{CA8C4981-8676-43CA-9F44-6D94866AF0BE}" destId="{D90409CB-870B-4391-96E7-D7863A293ED1}" srcOrd="2" destOrd="0" parTransId="{374ED4B9-B3C2-492D-B861-EB540E6D4C00}" sibTransId="{922FA919-2CDB-4BB5-A99C-9A88C6531E2F}"/>
    <dgm:cxn modelId="{5AF6C5BF-20A4-4A33-A53F-684D3BF68AA0}" type="presOf" srcId="{10D7F710-3015-4C77-BBD9-3A64347CE662}" destId="{C3EADB0C-FB4F-4A01-B842-875C2A951C81}" srcOrd="1" destOrd="1" presId="urn:microsoft.com/office/officeart/2005/8/layout/hList7"/>
    <dgm:cxn modelId="{7B0150C5-50CA-4F64-87F2-FBC09E2EF65C}" srcId="{295B1387-22D5-4CA4-9ACC-E48D45669DC7}" destId="{2CF475D3-E6F5-40BA-A32D-5BF747A81889}" srcOrd="3" destOrd="0" parTransId="{40C0989A-92AA-4D39-8197-607533C91970}" sibTransId="{082E0CEF-90FB-4C56-9B89-BCEB5B2C43C0}"/>
    <dgm:cxn modelId="{4F1543D0-2BCB-4DFB-9CBE-455F41122B11}" type="presOf" srcId="{30772BC3-75B5-4C42-BCF7-202174512AE1}" destId="{295713BC-9DD1-4B12-8665-E6FF1AD34D10}" srcOrd="1" destOrd="7" presId="urn:microsoft.com/office/officeart/2005/8/layout/hList7"/>
    <dgm:cxn modelId="{6D9B36D5-7007-4499-BF87-86F192138993}" type="presOf" srcId="{11C206EB-3883-4F61-9738-0ACECA57DC09}" destId="{295713BC-9DD1-4B12-8665-E6FF1AD34D10}" srcOrd="1" destOrd="5" presId="urn:microsoft.com/office/officeart/2005/8/layout/hList7"/>
    <dgm:cxn modelId="{79B051D9-A0D3-4087-A3CA-4CABB61D883A}" srcId="{CA8C4981-8676-43CA-9F44-6D94866AF0BE}" destId="{93832A68-98DB-4CA6-9FB1-177799D05CFA}" srcOrd="0" destOrd="0" parTransId="{06ED8877-7018-4856-B08D-D32FB46C65FA}" sibTransId="{244313B5-76A2-4140-8F3E-6A463F97AB6C}"/>
    <dgm:cxn modelId="{82F4F1D9-9549-487A-A6D4-6756B498E4EA}" type="presOf" srcId="{0DB2EE67-2D73-448E-95CB-A5093AB74F4C}" destId="{BA0A9E53-3CE1-4EF8-9010-FFD63F12B2B8}" srcOrd="1" destOrd="3" presId="urn:microsoft.com/office/officeart/2005/8/layout/hList7"/>
    <dgm:cxn modelId="{BD8B8CDA-1AFF-4B31-9078-49A881B967FD}" type="presOf" srcId="{3F2C6E17-6582-4492-9E01-092AAD36DA98}" destId="{0D316FDE-7BFF-45EF-9324-30FD867613E6}" srcOrd="0" destOrd="1" presId="urn:microsoft.com/office/officeart/2005/8/layout/hList7"/>
    <dgm:cxn modelId="{FDC28EE0-2CB8-41EF-A34E-454420A219A8}" type="presOf" srcId="{74C869B1-DA02-44A9-AB2B-8AE67AF970AF}" destId="{D90FEA3B-9402-4F1F-B80B-4A8CB4BF797F}" srcOrd="1" destOrd="4" presId="urn:microsoft.com/office/officeart/2005/8/layout/hList7"/>
    <dgm:cxn modelId="{D9FDE4E1-AFB6-4BD4-917A-9AEE0239F5CE}" srcId="{295B1387-22D5-4CA4-9ACC-E48D45669DC7}" destId="{CA8C4981-8676-43CA-9F44-6D94866AF0BE}" srcOrd="1" destOrd="0" parTransId="{0BF91B0C-3B53-42F7-9929-78138FE0E897}" sibTransId="{E79EB26F-736E-42F0-B239-BBF81A3737C3}"/>
    <dgm:cxn modelId="{5AD297E2-91BC-4113-A38E-5CE7307B5674}" type="presOf" srcId="{0EA79DFF-D7CF-41AC-9719-BD3CCD95B961}" destId="{295713BC-9DD1-4B12-8665-E6FF1AD34D10}" srcOrd="1" destOrd="4" presId="urn:microsoft.com/office/officeart/2005/8/layout/hList7"/>
    <dgm:cxn modelId="{C6F94BE4-5C6A-403A-9660-D1374663AC17}" type="presOf" srcId="{B87660A7-12C3-4248-B74F-1F64469C667B}" destId="{0D316FDE-7BFF-45EF-9324-30FD867613E6}" srcOrd="0" destOrd="2" presId="urn:microsoft.com/office/officeart/2005/8/layout/hList7"/>
    <dgm:cxn modelId="{054573E6-80B3-4722-9B74-DE55C92C0232}" srcId="{69E0FE08-5B7C-4E54-9FDE-78ED2AB696E5}" destId="{F80D1FDD-6929-4000-B583-3E52A5123F6C}" srcOrd="2" destOrd="0" parTransId="{BA11A1BD-2E59-41B4-83BE-05BA79663A6F}" sibTransId="{CDCC6EA4-7477-4566-AC6C-B4D1BB8971AD}"/>
    <dgm:cxn modelId="{34F528E8-0B3E-4A40-944D-8EA2EEF7AE93}" type="presOf" srcId="{8C9C78E4-1382-499D-80EA-28FC8AFC057A}" destId="{D946ED0F-E564-441C-BB48-992C4FD32A0A}" srcOrd="0" destOrd="7" presId="urn:microsoft.com/office/officeart/2005/8/layout/hList7"/>
    <dgm:cxn modelId="{ABB53FEC-9BC9-4B03-8B51-C78E982C9C22}" srcId="{1117D0D2-720B-4BD0-AAD8-3949BB76A870}" destId="{0EA79DFF-D7CF-41AC-9719-BD3CCD95B961}" srcOrd="1" destOrd="0" parTransId="{C6BEBF7F-EAC9-4576-AD47-0808F3366E5F}" sibTransId="{8FB4FFE2-97A5-4C8F-BB95-198F1C4D6032}"/>
    <dgm:cxn modelId="{3D0069F7-7432-43A3-9517-4D707D1164B5}" srcId="{159A0020-5419-4D84-8977-97CCA8CD5CF1}" destId="{036C983F-DD6E-484B-BBA5-7F93C64E7364}" srcOrd="1" destOrd="0" parTransId="{65C9C979-9969-4DF5-8D9F-704A8A759E7B}" sibTransId="{2BE8EDB3-DD6A-4300-8133-B9543598E778}"/>
    <dgm:cxn modelId="{151D21F8-FD49-4CE1-9A20-846ACA3010F3}" type="presOf" srcId="{74C869B1-DA02-44A9-AB2B-8AE67AF970AF}" destId="{D946ED0F-E564-441C-BB48-992C4FD32A0A}" srcOrd="0" destOrd="4" presId="urn:microsoft.com/office/officeart/2005/8/layout/hList7"/>
    <dgm:cxn modelId="{3145F8F9-0661-46ED-8393-820B9235E3A0}" srcId="{159A0020-5419-4D84-8977-97CCA8CD5CF1}" destId="{8C9C78E4-1382-499D-80EA-28FC8AFC057A}" srcOrd="3" destOrd="0" parTransId="{76236A60-B72A-4129-BE85-1C0E72CAB7CF}" sibTransId="{D4585665-87FF-4C67-A76F-BBD796CA70DA}"/>
    <dgm:cxn modelId="{2C7032FE-0E92-4C83-AE7B-39971B85F3E2}" type="presOf" srcId="{B80A6C2C-137F-437B-B8D4-81EDE4673EC2}" destId="{15608D46-8FB3-482D-AE82-4270A68C196E}" srcOrd="0" destOrd="0" presId="urn:microsoft.com/office/officeart/2005/8/layout/hList7"/>
    <dgm:cxn modelId="{077CBFFE-3A5A-4510-8F58-2B7F71BB9693}" srcId="{159A0020-5419-4D84-8977-97CCA8CD5CF1}" destId="{A6D01E5B-F354-4DBE-9461-BBBB072FD6BC}" srcOrd="0" destOrd="0" parTransId="{3E510664-65C2-43C4-86B7-0E36A1B007F7}" sibTransId="{584AD0B4-55E1-4E5B-A2A1-1B541C39823F}"/>
    <dgm:cxn modelId="{3015D517-012C-491A-970A-BA3E8F635083}" type="presParOf" srcId="{B2AB04F5-96C9-42B7-B1EA-0D87CB7DBFD1}" destId="{299A417B-01BC-4BF1-BCB6-FE9A9932D7B8}" srcOrd="0" destOrd="0" presId="urn:microsoft.com/office/officeart/2005/8/layout/hList7"/>
    <dgm:cxn modelId="{9466FE73-EE2C-4483-AFDC-C1049DDEFD22}" type="presParOf" srcId="{B2AB04F5-96C9-42B7-B1EA-0D87CB7DBFD1}" destId="{2A423B01-6ADF-4BF5-BDB1-A6DCDA7A6751}" srcOrd="1" destOrd="0" presId="urn:microsoft.com/office/officeart/2005/8/layout/hList7"/>
    <dgm:cxn modelId="{1F659134-BAAA-4092-A3A5-B499CDFBB7BE}" type="presParOf" srcId="{2A423B01-6ADF-4BF5-BDB1-A6DCDA7A6751}" destId="{717BC9FA-61B5-4307-B631-009CA148871D}" srcOrd="0" destOrd="0" presId="urn:microsoft.com/office/officeart/2005/8/layout/hList7"/>
    <dgm:cxn modelId="{C079A09D-638A-49AB-A790-FA3672E361B6}" type="presParOf" srcId="{717BC9FA-61B5-4307-B631-009CA148871D}" destId="{15608D46-8FB3-482D-AE82-4270A68C196E}" srcOrd="0" destOrd="0" presId="urn:microsoft.com/office/officeart/2005/8/layout/hList7"/>
    <dgm:cxn modelId="{034EE5F8-CB62-4FDC-8BCC-33DA022EFF48}" type="presParOf" srcId="{717BC9FA-61B5-4307-B631-009CA148871D}" destId="{295713BC-9DD1-4B12-8665-E6FF1AD34D10}" srcOrd="1" destOrd="0" presId="urn:microsoft.com/office/officeart/2005/8/layout/hList7"/>
    <dgm:cxn modelId="{44D535D9-9EEB-441C-A83E-25EDDC2123DB}" type="presParOf" srcId="{717BC9FA-61B5-4307-B631-009CA148871D}" destId="{E374A72C-DD58-4257-A6E6-00C9B2B59CB8}" srcOrd="2" destOrd="0" presId="urn:microsoft.com/office/officeart/2005/8/layout/hList7"/>
    <dgm:cxn modelId="{179FBDA4-D829-4E83-B014-70D46911D235}" type="presParOf" srcId="{717BC9FA-61B5-4307-B631-009CA148871D}" destId="{96F2D19A-4111-423F-9B44-C69FF09EA67C}" srcOrd="3" destOrd="0" presId="urn:microsoft.com/office/officeart/2005/8/layout/hList7"/>
    <dgm:cxn modelId="{094EA176-DDE9-4C3C-8241-CF5ECE94F3F9}" type="presParOf" srcId="{2A423B01-6ADF-4BF5-BDB1-A6DCDA7A6751}" destId="{0352A489-7A31-4D54-8419-347461CA2E2C}" srcOrd="1" destOrd="0" presId="urn:microsoft.com/office/officeart/2005/8/layout/hList7"/>
    <dgm:cxn modelId="{16E8E9CB-94F3-4ADA-97FF-D35B91BFB54B}" type="presParOf" srcId="{2A423B01-6ADF-4BF5-BDB1-A6DCDA7A6751}" destId="{95C0C8BD-E058-4A1C-B4DE-6BFBF05259A1}" srcOrd="2" destOrd="0" presId="urn:microsoft.com/office/officeart/2005/8/layout/hList7"/>
    <dgm:cxn modelId="{4BD56866-9E6E-4CE1-AE54-554E288A7F07}" type="presParOf" srcId="{95C0C8BD-E058-4A1C-B4DE-6BFBF05259A1}" destId="{61C840C2-F5D5-495A-BAC2-F48BAB83DBF2}" srcOrd="0" destOrd="0" presId="urn:microsoft.com/office/officeart/2005/8/layout/hList7"/>
    <dgm:cxn modelId="{923A7CFD-8E58-4A55-BE8B-09C6CD7D7E06}" type="presParOf" srcId="{95C0C8BD-E058-4A1C-B4DE-6BFBF05259A1}" destId="{AF0D9B41-8297-4EC4-A5ED-25304C7010F5}" srcOrd="1" destOrd="0" presId="urn:microsoft.com/office/officeart/2005/8/layout/hList7"/>
    <dgm:cxn modelId="{B3B14016-B9A7-482B-A441-87193C1C6C06}" type="presParOf" srcId="{95C0C8BD-E058-4A1C-B4DE-6BFBF05259A1}" destId="{1F8E3958-4C63-47DF-803F-7EB52380FA02}" srcOrd="2" destOrd="0" presId="urn:microsoft.com/office/officeart/2005/8/layout/hList7"/>
    <dgm:cxn modelId="{FC57A84E-914F-43AD-8069-C32D173813AA}" type="presParOf" srcId="{95C0C8BD-E058-4A1C-B4DE-6BFBF05259A1}" destId="{9EBB13C2-782B-4AEE-BDB0-4F7EBCF3C3C8}" srcOrd="3" destOrd="0" presId="urn:microsoft.com/office/officeart/2005/8/layout/hList7"/>
    <dgm:cxn modelId="{11856A5D-95AF-47A9-854E-E650AA19EF81}" type="presParOf" srcId="{2A423B01-6ADF-4BF5-BDB1-A6DCDA7A6751}" destId="{0145B3C6-4767-4B7F-93A7-1DC1D30D1C33}" srcOrd="3" destOrd="0" presId="urn:microsoft.com/office/officeart/2005/8/layout/hList7"/>
    <dgm:cxn modelId="{D29BB146-90AC-4D47-9895-D9FF1B1B8884}" type="presParOf" srcId="{2A423B01-6ADF-4BF5-BDB1-A6DCDA7A6751}" destId="{171CE997-9CD8-49A8-A3EB-44BBC67E55D1}" srcOrd="4" destOrd="0" presId="urn:microsoft.com/office/officeart/2005/8/layout/hList7"/>
    <dgm:cxn modelId="{A7E036A5-51B1-4B6F-8059-4E18BFF1290D}" type="presParOf" srcId="{171CE997-9CD8-49A8-A3EB-44BBC67E55D1}" destId="{563D64D0-CF12-40D9-9DA0-47731C626876}" srcOrd="0" destOrd="0" presId="urn:microsoft.com/office/officeart/2005/8/layout/hList7"/>
    <dgm:cxn modelId="{366E0022-5746-43D9-81BA-6D40BA653BAD}" type="presParOf" srcId="{171CE997-9CD8-49A8-A3EB-44BBC67E55D1}" destId="{C3EADB0C-FB4F-4A01-B842-875C2A951C81}" srcOrd="1" destOrd="0" presId="urn:microsoft.com/office/officeart/2005/8/layout/hList7"/>
    <dgm:cxn modelId="{A2E10C80-CDE7-45AD-B674-4D662C7CEB8B}" type="presParOf" srcId="{171CE997-9CD8-49A8-A3EB-44BBC67E55D1}" destId="{B7C74D07-4980-4372-B99C-2C081DBE1B10}" srcOrd="2" destOrd="0" presId="urn:microsoft.com/office/officeart/2005/8/layout/hList7"/>
    <dgm:cxn modelId="{2556CCF3-4962-4E61-9B31-0F763D821FFC}" type="presParOf" srcId="{171CE997-9CD8-49A8-A3EB-44BBC67E55D1}" destId="{C2D5296B-FD56-4166-8733-EF40F559D806}" srcOrd="3" destOrd="0" presId="urn:microsoft.com/office/officeart/2005/8/layout/hList7"/>
    <dgm:cxn modelId="{1708FD6C-7B2B-4648-8DA5-9C2EA69D0663}" type="presParOf" srcId="{2A423B01-6ADF-4BF5-BDB1-A6DCDA7A6751}" destId="{9333AFD9-F91A-45B8-AE15-460337DD0D14}" srcOrd="5" destOrd="0" presId="urn:microsoft.com/office/officeart/2005/8/layout/hList7"/>
    <dgm:cxn modelId="{BEB77D56-0BCF-4C2D-941D-32E35A04583B}" type="presParOf" srcId="{2A423B01-6ADF-4BF5-BDB1-A6DCDA7A6751}" destId="{CA3371F9-657E-4F91-91F4-D32B30BCF8F9}" srcOrd="6" destOrd="0" presId="urn:microsoft.com/office/officeart/2005/8/layout/hList7"/>
    <dgm:cxn modelId="{C5C6D057-E139-4EF5-8401-96ADCA6D3161}" type="presParOf" srcId="{CA3371F9-657E-4F91-91F4-D32B30BCF8F9}" destId="{D946ED0F-E564-441C-BB48-992C4FD32A0A}" srcOrd="0" destOrd="0" presId="urn:microsoft.com/office/officeart/2005/8/layout/hList7"/>
    <dgm:cxn modelId="{A84EA62E-A513-4C9C-B8C4-091D80394AD4}" type="presParOf" srcId="{CA3371F9-657E-4F91-91F4-D32B30BCF8F9}" destId="{D90FEA3B-9402-4F1F-B80B-4A8CB4BF797F}" srcOrd="1" destOrd="0" presId="urn:microsoft.com/office/officeart/2005/8/layout/hList7"/>
    <dgm:cxn modelId="{CDE92F02-0076-425D-AF93-ACF6D2FCB85E}" type="presParOf" srcId="{CA3371F9-657E-4F91-91F4-D32B30BCF8F9}" destId="{E8FCA36A-D141-4F69-9DE8-4C7D12D32B1D}" srcOrd="2" destOrd="0" presId="urn:microsoft.com/office/officeart/2005/8/layout/hList7"/>
    <dgm:cxn modelId="{36B0D825-AE6E-402B-8A5E-DFEF445D673C}" type="presParOf" srcId="{CA3371F9-657E-4F91-91F4-D32B30BCF8F9}" destId="{6DCC496B-9DB1-4DFC-B712-4A8CF77D8800}" srcOrd="3" destOrd="0" presId="urn:microsoft.com/office/officeart/2005/8/layout/hList7"/>
    <dgm:cxn modelId="{5E6DD79D-1D36-43F4-8F99-3E6B8546C8CA}" type="presParOf" srcId="{2A423B01-6ADF-4BF5-BDB1-A6DCDA7A6751}" destId="{0D751C57-21BD-46C4-A518-77BEA5043ADE}" srcOrd="7" destOrd="0" presId="urn:microsoft.com/office/officeart/2005/8/layout/hList7"/>
    <dgm:cxn modelId="{7A4D9DAA-BF29-437B-AA4F-9907699EED16}" type="presParOf" srcId="{2A423B01-6ADF-4BF5-BDB1-A6DCDA7A6751}" destId="{73A7A257-D0C5-488C-9BE5-79EC2E578862}" srcOrd="8" destOrd="0" presId="urn:microsoft.com/office/officeart/2005/8/layout/hList7"/>
    <dgm:cxn modelId="{DDE5C309-2E56-4527-B318-84C321AC5A59}" type="presParOf" srcId="{73A7A257-D0C5-488C-9BE5-79EC2E578862}" destId="{0D316FDE-7BFF-45EF-9324-30FD867613E6}" srcOrd="0" destOrd="0" presId="urn:microsoft.com/office/officeart/2005/8/layout/hList7"/>
    <dgm:cxn modelId="{87C9072D-1DA6-4F79-B1D4-679DEAE2EBFB}" type="presParOf" srcId="{73A7A257-D0C5-488C-9BE5-79EC2E578862}" destId="{BA0A9E53-3CE1-4EF8-9010-FFD63F12B2B8}" srcOrd="1" destOrd="0" presId="urn:microsoft.com/office/officeart/2005/8/layout/hList7"/>
    <dgm:cxn modelId="{E550F378-FCE8-4A33-8153-481B1F57DDA5}" type="presParOf" srcId="{73A7A257-D0C5-488C-9BE5-79EC2E578862}" destId="{4F933CAA-64CD-4010-8F56-9582BF307C87}" srcOrd="2" destOrd="0" presId="urn:microsoft.com/office/officeart/2005/8/layout/hList7"/>
    <dgm:cxn modelId="{9CC2174C-BD98-4287-9B7B-2BAF9E47A11D}" type="presParOf" srcId="{73A7A257-D0C5-488C-9BE5-79EC2E578862}" destId="{B080723C-B03B-4BF5-B64D-6D5ADDEC5A3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08D46-8FB3-482D-AE82-4270A68C196E}">
      <dsp:nvSpPr>
        <dsp:cNvPr id="0" name=""/>
        <dsp:cNvSpPr/>
      </dsp:nvSpPr>
      <dsp:spPr>
        <a:xfrm>
          <a:off x="0" y="0"/>
          <a:ext cx="2265320" cy="6456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Displaced Clinical </a:t>
          </a:r>
          <a:r>
            <a:rPr lang="en-GB" sz="1400" kern="1200" dirty="0"/>
            <a:t>Supervisor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Close Hands Mentoring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Formal mentoring meetings weeks 8 &amp; 15/16 with </a:t>
          </a:r>
          <a:r>
            <a:rPr lang="en-GB" sz="1100" kern="1200" dirty="0" err="1"/>
            <a:t>PGDiT</a:t>
          </a:r>
          <a:r>
            <a:rPr lang="en-GB" sz="1100" kern="1200" dirty="0"/>
            <a:t> CS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Consider FY2’s concerns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Consider </a:t>
          </a:r>
          <a:r>
            <a:rPr lang="en-GB" sz="1100" kern="1200" dirty="0" err="1"/>
            <a:t>PGDiT</a:t>
          </a:r>
          <a:r>
            <a:rPr lang="en-GB" sz="1100" kern="1200" dirty="0"/>
            <a:t> concerns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Challenges encountered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Can help </a:t>
          </a:r>
          <a:r>
            <a:rPr lang="en-GB" sz="1100" kern="1200" dirty="0" err="1"/>
            <a:t>PGDiT</a:t>
          </a:r>
          <a:r>
            <a:rPr lang="en-GB" sz="1100" kern="1200" dirty="0"/>
            <a:t> with CS Report writing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Can be supported by Project Team if required</a:t>
          </a:r>
        </a:p>
      </dsp:txBody>
      <dsp:txXfrm>
        <a:off x="0" y="2582778"/>
        <a:ext cx="2265320" cy="2582778"/>
      </dsp:txXfrm>
    </dsp:sp>
    <dsp:sp modelId="{96F2D19A-4111-423F-9B44-C69FF09EA67C}">
      <dsp:nvSpPr>
        <dsp:cNvPr id="0" name=""/>
        <dsp:cNvSpPr/>
      </dsp:nvSpPr>
      <dsp:spPr>
        <a:xfrm>
          <a:off x="67959" y="387416"/>
          <a:ext cx="2129401" cy="215016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840C2-F5D5-495A-BAC2-F48BAB83DBF2}">
      <dsp:nvSpPr>
        <dsp:cNvPr id="0" name=""/>
        <dsp:cNvSpPr/>
      </dsp:nvSpPr>
      <dsp:spPr>
        <a:xfrm>
          <a:off x="2333280" y="0"/>
          <a:ext cx="2265320" cy="6456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PGDiT own ES/CS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Near Mentor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Participation in pilot should be discussed at own supervisor meetings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Consider motivations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Foreseeable/encountered problems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Benefits to </a:t>
          </a:r>
          <a:r>
            <a:rPr lang="en-GB" sz="1100" kern="1200" dirty="0" err="1"/>
            <a:t>PGDiT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Pilot will contribute to own General professional capabilities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100" kern="1200" dirty="0"/>
        </a:p>
      </dsp:txBody>
      <dsp:txXfrm>
        <a:off x="2333280" y="2582778"/>
        <a:ext cx="2265320" cy="2582778"/>
      </dsp:txXfrm>
    </dsp:sp>
    <dsp:sp modelId="{9EBB13C2-782B-4AEE-BDB0-4F7EBCF3C3C8}">
      <dsp:nvSpPr>
        <dsp:cNvPr id="0" name=""/>
        <dsp:cNvSpPr/>
      </dsp:nvSpPr>
      <dsp:spPr>
        <a:xfrm>
          <a:off x="2401239" y="387416"/>
          <a:ext cx="2129401" cy="215016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D64D0-CF12-40D9-9DA0-47731C626876}">
      <dsp:nvSpPr>
        <dsp:cNvPr id="0" name=""/>
        <dsp:cNvSpPr/>
      </dsp:nvSpPr>
      <dsp:spPr>
        <a:xfrm>
          <a:off x="4666560" y="0"/>
          <a:ext cx="2265320" cy="6456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Foundation TPD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Near mentors if required to support displaced CS with mentoring of </a:t>
          </a:r>
          <a:r>
            <a:rPr lang="en-GB" sz="1100" kern="1200" dirty="0" err="1"/>
            <a:t>PGDiT</a:t>
          </a:r>
          <a:r>
            <a:rPr lang="en-GB" sz="1100" kern="1200" dirty="0"/>
            <a:t>, particularly if concerns with FY2</a:t>
          </a:r>
        </a:p>
      </dsp:txBody>
      <dsp:txXfrm>
        <a:off x="4666560" y="2582778"/>
        <a:ext cx="2265320" cy="2582778"/>
      </dsp:txXfrm>
    </dsp:sp>
    <dsp:sp modelId="{C2D5296B-FD56-4166-8733-EF40F559D806}">
      <dsp:nvSpPr>
        <dsp:cNvPr id="0" name=""/>
        <dsp:cNvSpPr/>
      </dsp:nvSpPr>
      <dsp:spPr>
        <a:xfrm>
          <a:off x="4734520" y="387416"/>
          <a:ext cx="2129401" cy="215016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6ED0F-E564-441C-BB48-992C4FD32A0A}">
      <dsp:nvSpPr>
        <dsp:cNvPr id="0" name=""/>
        <dsp:cNvSpPr/>
      </dsp:nvSpPr>
      <dsp:spPr>
        <a:xfrm>
          <a:off x="6999840" y="0"/>
          <a:ext cx="2265320" cy="6456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Project Team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Teams drop in call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kern="1200" dirty="0">
              <a:solidFill>
                <a:srgbClr val="FF0000"/>
              </a:solidFill>
            </a:rPr>
            <a:t>XX XXX 2024 TIME-TIME</a:t>
          </a:r>
          <a:endParaRPr lang="en-GB" sz="1100" kern="1200" dirty="0">
            <a:solidFill>
              <a:srgbClr val="FF0000"/>
            </a:solidFill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kern="1200" dirty="0">
              <a:solidFill>
                <a:srgbClr val="FF0000"/>
              </a:solidFill>
            </a:rPr>
            <a:t>XX XXX 2024 TIME-TIME</a:t>
          </a:r>
          <a:endParaRPr lang="en-GB" sz="1100" kern="1200" dirty="0">
            <a:solidFill>
              <a:srgbClr val="FF0000"/>
            </a:solidFill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kern="1200" dirty="0">
              <a:solidFill>
                <a:srgbClr val="FF0000"/>
              </a:solidFill>
            </a:rPr>
            <a:t>XX XXX 2024 TIME-TIME</a:t>
          </a:r>
          <a:endParaRPr lang="en-GB" sz="1100" kern="1200" dirty="0">
            <a:solidFill>
              <a:srgbClr val="FF000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Individual and/or group basis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Further support available to both </a:t>
          </a:r>
          <a:r>
            <a:rPr lang="en-GB" sz="1100" kern="1200" dirty="0" err="1"/>
            <a:t>PGDiT</a:t>
          </a:r>
          <a:r>
            <a:rPr lang="en-GB" sz="1100" kern="1200" dirty="0"/>
            <a:t> and displaced CSs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Facilitate WhatsApp Group &amp; Signpost </a:t>
          </a:r>
        </a:p>
      </dsp:txBody>
      <dsp:txXfrm>
        <a:off x="6999840" y="2582778"/>
        <a:ext cx="2265320" cy="2582778"/>
      </dsp:txXfrm>
    </dsp:sp>
    <dsp:sp modelId="{6DCC496B-9DB1-4DFC-B712-4A8CF77D8800}">
      <dsp:nvSpPr>
        <dsp:cNvPr id="0" name=""/>
        <dsp:cNvSpPr/>
      </dsp:nvSpPr>
      <dsp:spPr>
        <a:xfrm>
          <a:off x="7067800" y="387416"/>
          <a:ext cx="2129401" cy="215016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16FDE-7BFF-45EF-9324-30FD867613E6}">
      <dsp:nvSpPr>
        <dsp:cNvPr id="0" name=""/>
        <dsp:cNvSpPr/>
      </dsp:nvSpPr>
      <dsp:spPr>
        <a:xfrm>
          <a:off x="9333121" y="0"/>
          <a:ext cx="2265320" cy="6456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PGDiT CS Peer Support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WhatsApp Group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Practical advice &amp; guidance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Share problems </a:t>
          </a:r>
        </a:p>
      </dsp:txBody>
      <dsp:txXfrm>
        <a:off x="9333121" y="2582778"/>
        <a:ext cx="2265320" cy="2582778"/>
      </dsp:txXfrm>
    </dsp:sp>
    <dsp:sp modelId="{B080723C-B03B-4BF5-B64D-6D5ADDEC5A3B}">
      <dsp:nvSpPr>
        <dsp:cNvPr id="0" name=""/>
        <dsp:cNvSpPr/>
      </dsp:nvSpPr>
      <dsp:spPr>
        <a:xfrm>
          <a:off x="9401080" y="387416"/>
          <a:ext cx="2129401" cy="215016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A417B-01BC-4BF1-BCB6-FE9A9932D7B8}">
      <dsp:nvSpPr>
        <dsp:cNvPr id="0" name=""/>
        <dsp:cNvSpPr/>
      </dsp:nvSpPr>
      <dsp:spPr>
        <a:xfrm>
          <a:off x="463937" y="5165556"/>
          <a:ext cx="10670566" cy="96854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4B5AF-056D-345D-D4C3-14D9F892A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2ADAE4-9C1C-CE87-5230-317CCD273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A925C-7AA2-4C62-3682-A75C4057B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DC26-1375-4CAD-B848-F4197CDF6E78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A0E86-6115-B6EF-3889-3E8FC57A1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82C5E-1E99-0A3B-DF9C-62A450B9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14FB-A146-4C7C-8455-B07E562E8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12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5050A-7E70-EEA9-69D6-6EFCC64E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02B2E-3B00-AFA3-9E80-8AE2DECFA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A5DAF-9DDE-6BA0-3CA5-BA5514BB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DC26-1375-4CAD-B848-F4197CDF6E78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0F645-95B9-E42F-9283-AE2AB3C07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CA40A-0778-D2E4-8FCC-8EC8440A1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14FB-A146-4C7C-8455-B07E562E8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95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578C1A-6165-3552-809B-4685BEF8E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5D43E3-DA5D-5807-A32E-7F238ADEE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35226-CD65-46AA-787E-C05E9ABB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DC26-1375-4CAD-B848-F4197CDF6E78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C0DB1-8D5F-0938-2D98-4E185D04C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95918-7EEF-68EF-BD15-EA8BABAB4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14FB-A146-4C7C-8455-B07E562E8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23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95317-2667-1267-C471-662D86620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24F27-423C-CC4B-0C5A-8C501415E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5CB86-380E-1C68-D681-0AA7DAA2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DC26-1375-4CAD-B848-F4197CDF6E78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BE8E7-4ADF-5A20-E05B-B5BD3E11F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EB41D-F3F7-CD69-1764-D7A490AC7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14FB-A146-4C7C-8455-B07E562E8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95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1D39-DD93-4401-C767-F5C8217CD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E2C3F-9AFF-B2F5-9A10-6E0A3EC42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20E37-E4DB-FC59-512D-BADF3A83E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DC26-1375-4CAD-B848-F4197CDF6E78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87DA1-75AC-CAC0-AA65-508EAC55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F1490-EA9B-1448-554A-4C10F5EA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14FB-A146-4C7C-8455-B07E562E8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94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B691F-EDD8-7110-2E2F-D8589E19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FFD06-862B-5181-DD88-F6B695B03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B270BB-AC6D-8543-6B0F-4D6F96722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C8C77-2A7D-9A4E-2549-58F96CB77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DC26-1375-4CAD-B848-F4197CDF6E78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449F8-CA4D-7DFD-9DAB-BBC1DB474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B0EF6-7A7E-85F6-4E1B-5E8071F3E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14FB-A146-4C7C-8455-B07E562E8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52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C5125-B1C5-7FF8-BF0D-87253ABAF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AC6CE-581F-5F4F-A147-BA6EB46ED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0C3FA-8D6E-2FB9-ABC8-FA4851DE4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0F1218-7EB9-F27B-EA04-BBCE95532E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FAF18B-1010-BE02-DA25-6F5FA7AB19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7B90C8-D571-4DC6-FFB1-DC5300CD9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DC26-1375-4CAD-B848-F4197CDF6E78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56E754-3D0D-8541-A0A8-8CD809389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B6AFC9-EFD5-89DA-AF23-C67583D2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14FB-A146-4C7C-8455-B07E562E8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34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1755-1A66-BD0D-E3DC-83329083B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F0A1E5-4F40-E66C-7D46-1C02E8B43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DC26-1375-4CAD-B848-F4197CDF6E78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0B7C3-8F71-5146-20B4-1CA7BDD50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A6B6FF-AAF6-5EAF-A213-8EBAB0B77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14FB-A146-4C7C-8455-B07E562E8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95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98925E-7CCA-AAA5-780A-3162E6099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DC26-1375-4CAD-B848-F4197CDF6E78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1B00B6-4712-99CB-AB59-02E3C3683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DF9E0-FABC-3EB4-DCAB-FFACF84C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14FB-A146-4C7C-8455-B07E562E8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92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32FE1-6406-50D9-1C3A-0D28A811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D05F0-395E-8B0A-4F9E-0FC3303B5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B4F211-66C0-33B6-B382-2296B18DA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FC2F5-F58E-3FFA-A15E-048A77802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DC26-1375-4CAD-B848-F4197CDF6E78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10DAA-B7E9-9FF2-1E4D-26F59F38D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25A5B-DF27-4233-E2EE-4B0869F3F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14FB-A146-4C7C-8455-B07E562E8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32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94EA6-F9A1-1EE9-CD86-3B4361C42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6C43B1-2C0C-CB60-3F11-1C97EB271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7A7E3-8A66-7358-D2E1-CF260BA01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9C73F-A031-451D-7D19-C56473E3E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DC26-1375-4CAD-B848-F4197CDF6E78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60FE2-E3BB-C2AF-2889-939C91F49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3CA85C-2541-6FAD-3990-8042447C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14FB-A146-4C7C-8455-B07E562E8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70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636202-1674-AACE-558C-23545C456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1EF91-6B50-9247-3774-D29577545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61A72-A3D2-3530-5A86-F74126291B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2DC26-1375-4CAD-B848-F4197CDF6E78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06437-2EF0-D257-3B90-465E7BB82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FCDDB-9A39-24DB-6CA2-49DBC9F59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014FB-A146-4C7C-8455-B07E562E8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6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539279F-8982-288E-1703-CB4BF85FD7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6447448"/>
              </p:ext>
            </p:extLst>
          </p:nvPr>
        </p:nvGraphicFramePr>
        <p:xfrm>
          <a:off x="296779" y="200527"/>
          <a:ext cx="11598442" cy="6456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8B762FE5-33BD-C356-0EFD-6939814723DD}"/>
              </a:ext>
            </a:extLst>
          </p:cNvPr>
          <p:cNvSpPr txBox="1">
            <a:spLocks/>
          </p:cNvSpPr>
          <p:nvPr/>
        </p:nvSpPr>
        <p:spPr>
          <a:xfrm>
            <a:off x="0" y="5489953"/>
            <a:ext cx="12192000" cy="7186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b="1" dirty="0"/>
              <a:t>Structure of Mentoring for PG </a:t>
            </a:r>
            <a:r>
              <a:rPr lang="en-GB" sz="4400" b="1" dirty="0" err="1"/>
              <a:t>DiT</a:t>
            </a:r>
            <a:r>
              <a:rPr lang="en-GB" sz="4400" b="1" dirty="0"/>
              <a:t> CS</a:t>
            </a:r>
          </a:p>
        </p:txBody>
      </p:sp>
      <p:sp>
        <p:nvSpPr>
          <p:cNvPr id="3" name="TextBox 60">
            <a:extLst>
              <a:ext uri="{FF2B5EF4-FFF2-40B4-BE49-F238E27FC236}">
                <a16:creationId xmlns:a16="http://schemas.microsoft.com/office/drawing/2014/main" id="{79FBCA85-5C0A-F749-5AC8-E9C035457C61}"/>
              </a:ext>
            </a:extLst>
          </p:cNvPr>
          <p:cNvSpPr txBox="1"/>
          <p:nvPr/>
        </p:nvSpPr>
        <p:spPr>
          <a:xfrm>
            <a:off x="4131067" y="6632532"/>
            <a:ext cx="8363598" cy="54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050" dirty="0"/>
              <a:t>Mr Hugo </a:t>
            </a:r>
            <a:r>
              <a:rPr lang="en-GB" sz="1050" dirty="0" err="1"/>
              <a:t>Cohen,</a:t>
            </a:r>
            <a:r>
              <a:rPr lang="en-GB" sz="1050" dirty="0"/>
              <a:t> Faculty &amp; Education Fellow, Dr Jane Thurlow, </a:t>
            </a:r>
            <a:r>
              <a:rPr lang="en-GB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Associate Dean Professional Education and Development. NHS England Southwest </a:t>
            </a:r>
          </a:p>
          <a:p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989360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173</Words>
  <Application>Microsoft Office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Hugo Cohen</dc:creator>
  <cp:lastModifiedBy>COHEN, Hugo (GREAT WESTERN HOSPITALS NHS FOUNDATION TRUST)</cp:lastModifiedBy>
  <cp:revision>14</cp:revision>
  <dcterms:created xsi:type="dcterms:W3CDTF">2023-11-13T12:12:20Z</dcterms:created>
  <dcterms:modified xsi:type="dcterms:W3CDTF">2025-07-22T07:44:31Z</dcterms:modified>
</cp:coreProperties>
</file>